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45"/>
  </p:notesMasterIdLst>
  <p:sldIdLst>
    <p:sldId id="297" r:id="rId2"/>
    <p:sldId id="300" r:id="rId3"/>
    <p:sldId id="292" r:id="rId4"/>
    <p:sldId id="2076137356" r:id="rId5"/>
    <p:sldId id="260" r:id="rId6"/>
    <p:sldId id="2076137387" r:id="rId7"/>
    <p:sldId id="2076137383" r:id="rId8"/>
    <p:sldId id="2076137362" r:id="rId9"/>
    <p:sldId id="2076137355" r:id="rId10"/>
    <p:sldId id="2076137361" r:id="rId11"/>
    <p:sldId id="335" r:id="rId12"/>
    <p:sldId id="2076137357" r:id="rId13"/>
    <p:sldId id="2076137359" r:id="rId14"/>
    <p:sldId id="2076137360" r:id="rId15"/>
    <p:sldId id="2076137367" r:id="rId16"/>
    <p:sldId id="2076137358" r:id="rId17"/>
    <p:sldId id="327" r:id="rId18"/>
    <p:sldId id="2076137386" r:id="rId19"/>
    <p:sldId id="345" r:id="rId20"/>
    <p:sldId id="328" r:id="rId21"/>
    <p:sldId id="2076137369" r:id="rId22"/>
    <p:sldId id="2076137363" r:id="rId23"/>
    <p:sldId id="2076137385" r:id="rId24"/>
    <p:sldId id="2076137368" r:id="rId25"/>
    <p:sldId id="2076137380" r:id="rId26"/>
    <p:sldId id="2076137371" r:id="rId27"/>
    <p:sldId id="2076137381" r:id="rId28"/>
    <p:sldId id="2076137370" r:id="rId29"/>
    <p:sldId id="2076137372" r:id="rId30"/>
    <p:sldId id="2076137376" r:id="rId31"/>
    <p:sldId id="2076137382" r:id="rId32"/>
    <p:sldId id="2076137373" r:id="rId33"/>
    <p:sldId id="2076137374" r:id="rId34"/>
    <p:sldId id="257" r:id="rId35"/>
    <p:sldId id="258" r:id="rId36"/>
    <p:sldId id="262" r:id="rId37"/>
    <p:sldId id="2076137384" r:id="rId38"/>
    <p:sldId id="264" r:id="rId39"/>
    <p:sldId id="2076137375" r:id="rId40"/>
    <p:sldId id="2076137378" r:id="rId41"/>
    <p:sldId id="2076137379" r:id="rId42"/>
    <p:sldId id="298" r:id="rId43"/>
    <p:sldId id="326" r:id="rId44"/>
  </p:sldIdLst>
  <p:sldSz cx="12192000" cy="6858000"/>
  <p:notesSz cx="6858000" cy="9144000"/>
  <p:embeddedFontLst>
    <p:embeddedFont>
      <p:font typeface="Open Sans" panose="020B060603050402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FCD6EF5-5267-4663-852B-02D4C156B3C0}">
          <p14:sldIdLst>
            <p14:sldId id="297"/>
            <p14:sldId id="300"/>
            <p14:sldId id="292"/>
            <p14:sldId id="2076137356"/>
            <p14:sldId id="260"/>
            <p14:sldId id="2076137387"/>
            <p14:sldId id="2076137383"/>
          </p14:sldIdLst>
        </p14:section>
        <p14:section name="...nel mondo industriale..." id="{030030FB-1EDA-4188-9769-C67469721E96}">
          <p14:sldIdLst>
            <p14:sldId id="2076137362"/>
            <p14:sldId id="2076137355"/>
            <p14:sldId id="2076137361"/>
            <p14:sldId id="335"/>
            <p14:sldId id="2076137357"/>
            <p14:sldId id="2076137359"/>
            <p14:sldId id="2076137360"/>
            <p14:sldId id="2076137367"/>
            <p14:sldId id="2076137358"/>
            <p14:sldId id="327"/>
            <p14:sldId id="2076137386"/>
            <p14:sldId id="345"/>
            <p14:sldId id="328"/>
            <p14:sldId id="2076137369"/>
          </p14:sldIdLst>
        </p14:section>
        <p14:section name="Unstructured (Data?) Analysis with AI and Semantic Kernel" id="{73FAA698-03A7-488D-8E4F-35567EF73503}">
          <p14:sldIdLst>
            <p14:sldId id="2076137363"/>
            <p14:sldId id="2076137385"/>
            <p14:sldId id="2076137368"/>
            <p14:sldId id="2076137380"/>
            <p14:sldId id="2076137371"/>
            <p14:sldId id="2076137381"/>
            <p14:sldId id="2076137370"/>
          </p14:sldIdLst>
        </p14:section>
        <p14:section name="Organizzare le azioni" id="{E3900C89-EAFA-460D-800B-3661BD98F06C}">
          <p14:sldIdLst>
            <p14:sldId id="2076137372"/>
            <p14:sldId id="2076137376"/>
            <p14:sldId id="2076137382"/>
            <p14:sldId id="2076137373"/>
          </p14:sldIdLst>
        </p14:section>
        <p14:section name="MCP: Il nuovo standard?" id="{FA2AC99D-7F65-491F-AAEB-A9F1AD483870}">
          <p14:sldIdLst>
            <p14:sldId id="2076137374"/>
            <p14:sldId id="257"/>
            <p14:sldId id="258"/>
            <p14:sldId id="262"/>
            <p14:sldId id="2076137384"/>
            <p14:sldId id="264"/>
            <p14:sldId id="2076137375"/>
          </p14:sldIdLst>
        </p14:section>
        <p14:section name="Untitled Section" id="{CCC57AD7-6CEE-4207-ADDA-E7C1329C2A12}">
          <p14:sldIdLst>
            <p14:sldId id="2076137378"/>
            <p14:sldId id="2076137379"/>
            <p14:sldId id="298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1394"/>
    <a:srgbClr val="FEF8FC"/>
    <a:srgbClr val="FAD391"/>
    <a:srgbClr val="61626D"/>
    <a:srgbClr val="663BF2"/>
    <a:srgbClr val="7A60DF"/>
    <a:srgbClr val="8D8881"/>
    <a:srgbClr val="AD7E57"/>
    <a:srgbClr val="FF9900"/>
    <a:srgbClr val="0C23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831" autoAdjust="0"/>
    <p:restoredTop sz="97251"/>
  </p:normalViewPr>
  <p:slideViewPr>
    <p:cSldViewPr snapToGrid="0">
      <p:cViewPr varScale="1">
        <p:scale>
          <a:sx n="106" d="100"/>
          <a:sy n="106" d="100"/>
        </p:scale>
        <p:origin x="1146" y="114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E5EB0682-6B12-4A2D-824B-2D54CE634558}"/>
    <pc:docChg chg="undo redo custSel addSld delSld modSld sldOrd addSection modSection">
      <pc:chgData name="Marco Parenzan" userId="a83bbb23f3e251dc" providerId="LiveId" clId="{E5EB0682-6B12-4A2D-824B-2D54CE634558}" dt="2025-05-30T13:12:23.958" v="3970" actId="729"/>
      <pc:docMkLst>
        <pc:docMk/>
      </pc:docMkLst>
      <pc:sldChg chg="addSp delSp modSp add mod modClrScheme chgLayout">
        <pc:chgData name="Marco Parenzan" userId="a83bbb23f3e251dc" providerId="LiveId" clId="{E5EB0682-6B12-4A2D-824B-2D54CE634558}" dt="2025-05-30T09:47:55.052" v="3566" actId="20577"/>
        <pc:sldMkLst>
          <pc:docMk/>
          <pc:sldMk cId="0" sldId="257"/>
        </pc:sldMkLst>
        <pc:spChg chg="mod ord">
          <ac:chgData name="Marco Parenzan" userId="a83bbb23f3e251dc" providerId="LiveId" clId="{E5EB0682-6B12-4A2D-824B-2D54CE634558}" dt="2025-05-29T07:10:51.033" v="2899" actId="700"/>
          <ac:spMkLst>
            <pc:docMk/>
            <pc:sldMk cId="0" sldId="257"/>
            <ac:spMk id="2" creationId="{00000000-0000-0000-0000-000000000000}"/>
          </ac:spMkLst>
        </pc:spChg>
        <pc:spChg chg="mod ord">
          <ac:chgData name="Marco Parenzan" userId="a83bbb23f3e251dc" providerId="LiveId" clId="{E5EB0682-6B12-4A2D-824B-2D54CE634558}" dt="2025-05-30T09:47:55.052" v="3566" actId="20577"/>
          <ac:spMkLst>
            <pc:docMk/>
            <pc:sldMk cId="0" sldId="257"/>
            <ac:spMk id="3" creationId="{00000000-0000-0000-0000-000000000000}"/>
          </ac:spMkLst>
        </pc:spChg>
        <pc:spChg chg="add del mod">
          <ac:chgData name="Marco Parenzan" userId="a83bbb23f3e251dc" providerId="LiveId" clId="{E5EB0682-6B12-4A2D-824B-2D54CE634558}" dt="2025-05-30T09:47:51.953" v="3563" actId="478"/>
          <ac:spMkLst>
            <pc:docMk/>
            <pc:sldMk cId="0" sldId="257"/>
            <ac:spMk id="4" creationId="{AC5BD9C6-6CD1-5B0C-C209-4643105BDFFA}"/>
          </ac:spMkLst>
        </pc:spChg>
      </pc:sldChg>
      <pc:sldChg chg="add del">
        <pc:chgData name="Marco Parenzan" userId="a83bbb23f3e251dc" providerId="LiveId" clId="{E5EB0682-6B12-4A2D-824B-2D54CE634558}" dt="2025-05-29T06:25:11.843" v="1591" actId="47"/>
        <pc:sldMkLst>
          <pc:docMk/>
          <pc:sldMk cId="1184135457" sldId="257"/>
        </pc:sldMkLst>
      </pc:sldChg>
      <pc:sldChg chg="modSp add mod modClrScheme chgLayout">
        <pc:chgData name="Marco Parenzan" userId="a83bbb23f3e251dc" providerId="LiveId" clId="{E5EB0682-6B12-4A2D-824B-2D54CE634558}" dt="2025-05-29T07:10:51.033" v="2899" actId="700"/>
        <pc:sldMkLst>
          <pc:docMk/>
          <pc:sldMk cId="0" sldId="258"/>
        </pc:sldMkLst>
        <pc:spChg chg="mod ord">
          <ac:chgData name="Marco Parenzan" userId="a83bbb23f3e251dc" providerId="LiveId" clId="{E5EB0682-6B12-4A2D-824B-2D54CE634558}" dt="2025-05-29T07:10:51.033" v="2899" actId="700"/>
          <ac:spMkLst>
            <pc:docMk/>
            <pc:sldMk cId="0" sldId="258"/>
            <ac:spMk id="2" creationId="{00000000-0000-0000-0000-000000000000}"/>
          </ac:spMkLst>
        </pc:spChg>
        <pc:spChg chg="mod ord">
          <ac:chgData name="Marco Parenzan" userId="a83bbb23f3e251dc" providerId="LiveId" clId="{E5EB0682-6B12-4A2D-824B-2D54CE634558}" dt="2025-05-29T07:10:51.033" v="2899" actId="700"/>
          <ac:spMkLst>
            <pc:docMk/>
            <pc:sldMk cId="0" sldId="258"/>
            <ac:spMk id="3" creationId="{00000000-0000-0000-0000-000000000000}"/>
          </ac:spMkLst>
        </pc:spChg>
      </pc:sldChg>
      <pc:sldChg chg="addSp modSp del mod">
        <pc:chgData name="Marco Parenzan" userId="a83bbb23f3e251dc" providerId="LiveId" clId="{E5EB0682-6B12-4A2D-824B-2D54CE634558}" dt="2025-05-29T06:42:01.336" v="2538" actId="47"/>
        <pc:sldMkLst>
          <pc:docMk/>
          <pc:sldMk cId="3351983227" sldId="258"/>
        </pc:sldMkLst>
      </pc:sldChg>
      <pc:sldChg chg="addSp delSp modSp add del mod modClrScheme chgLayout">
        <pc:chgData name="Marco Parenzan" userId="a83bbb23f3e251dc" providerId="LiveId" clId="{E5EB0682-6B12-4A2D-824B-2D54CE634558}" dt="2025-05-29T07:11:59.190" v="2913" actId="47"/>
        <pc:sldMkLst>
          <pc:docMk/>
          <pc:sldMk cId="0" sldId="259"/>
        </pc:sldMkLst>
      </pc:sldChg>
      <pc:sldChg chg="del">
        <pc:chgData name="Marco Parenzan" userId="a83bbb23f3e251dc" providerId="LiveId" clId="{E5EB0682-6B12-4A2D-824B-2D54CE634558}" dt="2025-05-27T19:13:20.450" v="74" actId="47"/>
        <pc:sldMkLst>
          <pc:docMk/>
          <pc:sldMk cId="1561872712" sldId="259"/>
        </pc:sldMkLst>
      </pc:sldChg>
      <pc:sldChg chg="addSp modSp mod ord">
        <pc:chgData name="Marco Parenzan" userId="a83bbb23f3e251dc" providerId="LiveId" clId="{E5EB0682-6B12-4A2D-824B-2D54CE634558}" dt="2025-05-29T06:23:24.910" v="1584"/>
        <pc:sldMkLst>
          <pc:docMk/>
          <pc:sldMk cId="1108877457" sldId="260"/>
        </pc:sldMkLst>
        <pc:spChg chg="mod">
          <ac:chgData name="Marco Parenzan" userId="a83bbb23f3e251dc" providerId="LiveId" clId="{E5EB0682-6B12-4A2D-824B-2D54CE634558}" dt="2025-05-27T19:11:13.274" v="65" actId="20577"/>
          <ac:spMkLst>
            <pc:docMk/>
            <pc:sldMk cId="1108877457" sldId="260"/>
            <ac:spMk id="2" creationId="{5B5BBB90-B9FF-ED4A-9587-76C518C2BC9E}"/>
          </ac:spMkLst>
        </pc:spChg>
        <pc:spChg chg="mod">
          <ac:chgData name="Marco Parenzan" userId="a83bbb23f3e251dc" providerId="LiveId" clId="{E5EB0682-6B12-4A2D-824B-2D54CE634558}" dt="2025-05-27T19:11:28.172" v="70" actId="20577"/>
          <ac:spMkLst>
            <pc:docMk/>
            <pc:sldMk cId="1108877457" sldId="260"/>
            <ac:spMk id="11" creationId="{5C5267A9-5C2F-45C2-DAA9-5AD6271C6127}"/>
          </ac:spMkLst>
        </pc:spChg>
        <pc:picChg chg="add mod">
          <ac:chgData name="Marco Parenzan" userId="a83bbb23f3e251dc" providerId="LiveId" clId="{E5EB0682-6B12-4A2D-824B-2D54CE634558}" dt="2025-05-27T19:17:12.699" v="83" actId="1076"/>
          <ac:picMkLst>
            <pc:docMk/>
            <pc:sldMk cId="1108877457" sldId="260"/>
            <ac:picMk id="4" creationId="{D3DE8DCF-AAD1-0530-393B-C6FC7F178DBF}"/>
          </ac:picMkLst>
        </pc:picChg>
      </pc:sldChg>
      <pc:sldChg chg="modSp add del mod modClrScheme chgLayout">
        <pc:chgData name="Marco Parenzan" userId="a83bbb23f3e251dc" providerId="LiveId" clId="{E5EB0682-6B12-4A2D-824B-2D54CE634558}" dt="2025-05-29T07:11:25.291" v="2906" actId="47"/>
        <pc:sldMkLst>
          <pc:docMk/>
          <pc:sldMk cId="0" sldId="261"/>
        </pc:sldMkLst>
      </pc:sldChg>
      <pc:sldChg chg="add del">
        <pc:chgData name="Marco Parenzan" userId="a83bbb23f3e251dc" providerId="LiveId" clId="{E5EB0682-6B12-4A2D-824B-2D54CE634558}" dt="2025-05-29T06:25:11.843" v="1591" actId="47"/>
        <pc:sldMkLst>
          <pc:docMk/>
          <pc:sldMk cId="2668488753" sldId="261"/>
        </pc:sldMkLst>
      </pc:sldChg>
      <pc:sldChg chg="addSp delSp modSp add mod ord modClrScheme chgLayout">
        <pc:chgData name="Marco Parenzan" userId="a83bbb23f3e251dc" providerId="LiveId" clId="{E5EB0682-6B12-4A2D-824B-2D54CE634558}" dt="2025-05-30T09:48:32.732" v="3572" actId="20577"/>
        <pc:sldMkLst>
          <pc:docMk/>
          <pc:sldMk cId="0" sldId="262"/>
        </pc:sldMkLst>
        <pc:spChg chg="mod ord">
          <ac:chgData name="Marco Parenzan" userId="a83bbb23f3e251dc" providerId="LiveId" clId="{E5EB0682-6B12-4A2D-824B-2D54CE634558}" dt="2025-05-29T07:10:51.033" v="2899" actId="700"/>
          <ac:spMkLst>
            <pc:docMk/>
            <pc:sldMk cId="0" sldId="262"/>
            <ac:spMk id="2" creationId="{00000000-0000-0000-0000-000000000000}"/>
          </ac:spMkLst>
        </pc:spChg>
        <pc:spChg chg="mod ord">
          <ac:chgData name="Marco Parenzan" userId="a83bbb23f3e251dc" providerId="LiveId" clId="{E5EB0682-6B12-4A2D-824B-2D54CE634558}" dt="2025-05-30T09:48:32.732" v="3572" actId="20577"/>
          <ac:spMkLst>
            <pc:docMk/>
            <pc:sldMk cId="0" sldId="262"/>
            <ac:spMk id="3" creationId="{00000000-0000-0000-0000-000000000000}"/>
          </ac:spMkLst>
        </pc:spChg>
        <pc:spChg chg="add del mod">
          <ac:chgData name="Marco Parenzan" userId="a83bbb23f3e251dc" providerId="LiveId" clId="{E5EB0682-6B12-4A2D-824B-2D54CE634558}" dt="2025-05-30T09:48:27.862" v="3569" actId="478"/>
          <ac:spMkLst>
            <pc:docMk/>
            <pc:sldMk cId="0" sldId="262"/>
            <ac:spMk id="4" creationId="{61FB98B1-49EC-7C19-8087-C1BD26A4070B}"/>
          </ac:spMkLst>
        </pc:spChg>
      </pc:sldChg>
      <pc:sldChg chg="addSp delSp modSp add del mod modClrScheme chgLayout">
        <pc:chgData name="Marco Parenzan" userId="a83bbb23f3e251dc" providerId="LiveId" clId="{E5EB0682-6B12-4A2D-824B-2D54CE634558}" dt="2025-05-29T07:11:55.758" v="2912" actId="47"/>
        <pc:sldMkLst>
          <pc:docMk/>
          <pc:sldMk cId="0" sldId="263"/>
        </pc:sldMkLst>
      </pc:sldChg>
      <pc:sldChg chg="addSp delSp modSp add mod modClrScheme chgLayout">
        <pc:chgData name="Marco Parenzan" userId="a83bbb23f3e251dc" providerId="LiveId" clId="{E5EB0682-6B12-4A2D-824B-2D54CE634558}" dt="2025-05-30T09:56:29.150" v="3609" actId="478"/>
        <pc:sldMkLst>
          <pc:docMk/>
          <pc:sldMk cId="0" sldId="264"/>
        </pc:sldMkLst>
        <pc:spChg chg="mod ord">
          <ac:chgData name="Marco Parenzan" userId="a83bbb23f3e251dc" providerId="LiveId" clId="{E5EB0682-6B12-4A2D-824B-2D54CE634558}" dt="2025-05-30T09:56:19.343" v="3606" actId="20577"/>
          <ac:spMkLst>
            <pc:docMk/>
            <pc:sldMk cId="0" sldId="264"/>
            <ac:spMk id="2" creationId="{00000000-0000-0000-0000-000000000000}"/>
          </ac:spMkLst>
        </pc:spChg>
        <pc:spChg chg="mod ord">
          <ac:chgData name="Marco Parenzan" userId="a83bbb23f3e251dc" providerId="LiveId" clId="{E5EB0682-6B12-4A2D-824B-2D54CE634558}" dt="2025-05-30T09:56:21.570" v="3607"/>
          <ac:spMkLst>
            <pc:docMk/>
            <pc:sldMk cId="0" sldId="264"/>
            <ac:spMk id="3" creationId="{00000000-0000-0000-0000-000000000000}"/>
          </ac:spMkLst>
        </pc:spChg>
        <pc:spChg chg="add del mod">
          <ac:chgData name="Marco Parenzan" userId="a83bbb23f3e251dc" providerId="LiveId" clId="{E5EB0682-6B12-4A2D-824B-2D54CE634558}" dt="2025-05-30T09:56:29.150" v="3609" actId="478"/>
          <ac:spMkLst>
            <pc:docMk/>
            <pc:sldMk cId="0" sldId="264"/>
            <ac:spMk id="4" creationId="{9163532F-63DF-6BEE-219B-8BD348F01A5F}"/>
          </ac:spMkLst>
        </pc:spChg>
      </pc:sldChg>
      <pc:sldChg chg="del">
        <pc:chgData name="Marco Parenzan" userId="a83bbb23f3e251dc" providerId="LiveId" clId="{E5EB0682-6B12-4A2D-824B-2D54CE634558}" dt="2025-05-27T19:06:15.517" v="19" actId="47"/>
        <pc:sldMkLst>
          <pc:docMk/>
          <pc:sldMk cId="3127784773" sldId="280"/>
        </pc:sldMkLst>
      </pc:sldChg>
      <pc:sldChg chg="del">
        <pc:chgData name="Marco Parenzan" userId="a83bbb23f3e251dc" providerId="LiveId" clId="{E5EB0682-6B12-4A2D-824B-2D54CE634558}" dt="2025-05-27T19:11:33.403" v="71" actId="47"/>
        <pc:sldMkLst>
          <pc:docMk/>
          <pc:sldMk cId="121869812" sldId="289"/>
        </pc:sldMkLst>
      </pc:sldChg>
      <pc:sldChg chg="addSp delSp modSp mod chgLayout">
        <pc:chgData name="Marco Parenzan" userId="a83bbb23f3e251dc" providerId="LiveId" clId="{E5EB0682-6B12-4A2D-824B-2D54CE634558}" dt="2025-05-27T19:10:38.542" v="54" actId="1076"/>
        <pc:sldMkLst>
          <pc:docMk/>
          <pc:sldMk cId="1023071940" sldId="292"/>
        </pc:sldMkLst>
        <pc:spChg chg="mod ord">
          <ac:chgData name="Marco Parenzan" userId="a83bbb23f3e251dc" providerId="LiveId" clId="{E5EB0682-6B12-4A2D-824B-2D54CE634558}" dt="2025-05-27T19:06:09.486" v="4" actId="6264"/>
          <ac:spMkLst>
            <pc:docMk/>
            <pc:sldMk cId="1023071940" sldId="292"/>
            <ac:spMk id="2" creationId="{C9F34F8B-358E-6FC4-1367-43EDECF8FC0E}"/>
          </ac:spMkLst>
        </pc:spChg>
        <pc:spChg chg="mod ord">
          <ac:chgData name="Marco Parenzan" userId="a83bbb23f3e251dc" providerId="LiveId" clId="{E5EB0682-6B12-4A2D-824B-2D54CE634558}" dt="2025-05-27T19:07:23.649" v="29" actId="14100"/>
          <ac:spMkLst>
            <pc:docMk/>
            <pc:sldMk cId="1023071940" sldId="292"/>
            <ac:spMk id="3" creationId="{E8FCAC96-1185-6692-9D85-6FDA2B7C3E3D}"/>
          </ac:spMkLst>
        </pc:spChg>
        <pc:picChg chg="add mod ord">
          <ac:chgData name="Marco Parenzan" userId="a83bbb23f3e251dc" providerId="LiveId" clId="{E5EB0682-6B12-4A2D-824B-2D54CE634558}" dt="2025-05-27T19:10:38.542" v="54" actId="1076"/>
          <ac:picMkLst>
            <pc:docMk/>
            <pc:sldMk cId="1023071940" sldId="292"/>
            <ac:picMk id="7" creationId="{1EFBAF56-FC89-BD34-9479-A02944EF2A24}"/>
          </ac:picMkLst>
        </pc:picChg>
      </pc:sldChg>
      <pc:sldChg chg="del">
        <pc:chgData name="Marco Parenzan" userId="a83bbb23f3e251dc" providerId="LiveId" clId="{E5EB0682-6B12-4A2D-824B-2D54CE634558}" dt="2025-05-27T19:06:15.517" v="19" actId="47"/>
        <pc:sldMkLst>
          <pc:docMk/>
          <pc:sldMk cId="2919931578" sldId="296"/>
        </pc:sldMkLst>
      </pc:sldChg>
      <pc:sldChg chg="addSp delSp modSp add del mod delAnim">
        <pc:chgData name="Marco Parenzan" userId="a83bbb23f3e251dc" providerId="LiveId" clId="{E5EB0682-6B12-4A2D-824B-2D54CE634558}" dt="2025-05-29T07:13:54.043" v="3009" actId="20577"/>
        <pc:sldMkLst>
          <pc:docMk/>
          <pc:sldMk cId="1794320312" sldId="298"/>
        </pc:sldMkLst>
        <pc:spChg chg="mod">
          <ac:chgData name="Marco Parenzan" userId="a83bbb23f3e251dc" providerId="LiveId" clId="{E5EB0682-6B12-4A2D-824B-2D54CE634558}" dt="2025-05-29T07:13:54.043" v="3009" actId="20577"/>
          <ac:spMkLst>
            <pc:docMk/>
            <pc:sldMk cId="1794320312" sldId="298"/>
            <ac:spMk id="4" creationId="{42289DC5-BCF7-775E-BC2C-083414B6E35C}"/>
          </ac:spMkLst>
        </pc:spChg>
        <pc:picChg chg="add mod ord modCrop">
          <ac:chgData name="Marco Parenzan" userId="a83bbb23f3e251dc" providerId="LiveId" clId="{E5EB0682-6B12-4A2D-824B-2D54CE634558}" dt="2025-05-27T19:19:45.272" v="91" actId="732"/>
          <ac:picMkLst>
            <pc:docMk/>
            <pc:sldMk cId="1794320312" sldId="298"/>
            <ac:picMk id="7" creationId="{09810020-DECA-F903-3DDD-976C8073A2E5}"/>
          </ac:picMkLst>
        </pc:picChg>
      </pc:sldChg>
      <pc:sldChg chg="ord">
        <pc:chgData name="Marco Parenzan" userId="a83bbb23f3e251dc" providerId="LiveId" clId="{E5EB0682-6B12-4A2D-824B-2D54CE634558}" dt="2025-05-27T19:10:52.759" v="56"/>
        <pc:sldMkLst>
          <pc:docMk/>
          <pc:sldMk cId="3944599022" sldId="300"/>
        </pc:sldMkLst>
      </pc:sldChg>
      <pc:sldChg chg="del">
        <pc:chgData name="Marco Parenzan" userId="a83bbb23f3e251dc" providerId="LiveId" clId="{E5EB0682-6B12-4A2D-824B-2D54CE634558}" dt="2025-05-27T19:11:38.134" v="72" actId="47"/>
        <pc:sldMkLst>
          <pc:docMk/>
          <pc:sldMk cId="2919138240" sldId="301"/>
        </pc:sldMkLst>
      </pc:sldChg>
      <pc:sldChg chg="addSp delSp modSp add mod">
        <pc:chgData name="Marco Parenzan" userId="a83bbb23f3e251dc" providerId="LiveId" clId="{E5EB0682-6B12-4A2D-824B-2D54CE634558}" dt="2025-05-27T19:09:57.691" v="48" actId="1076"/>
        <pc:sldMkLst>
          <pc:docMk/>
          <pc:sldMk cId="397246192" sldId="326"/>
        </pc:sldMkLst>
        <pc:spChg chg="mod">
          <ac:chgData name="Marco Parenzan" userId="a83bbb23f3e251dc" providerId="LiveId" clId="{E5EB0682-6B12-4A2D-824B-2D54CE634558}" dt="2025-05-27T19:09:57.691" v="48" actId="1076"/>
          <ac:spMkLst>
            <pc:docMk/>
            <pc:sldMk cId="397246192" sldId="326"/>
            <ac:spMk id="9" creationId="{A1153B18-D41F-6EE7-E606-1DA1FD556613}"/>
          </ac:spMkLst>
        </pc:spChg>
        <pc:picChg chg="add mod">
          <ac:chgData name="Marco Parenzan" userId="a83bbb23f3e251dc" providerId="LiveId" clId="{E5EB0682-6B12-4A2D-824B-2D54CE634558}" dt="2025-05-27T19:09:51.560" v="47" actId="1076"/>
          <ac:picMkLst>
            <pc:docMk/>
            <pc:sldMk cId="397246192" sldId="326"/>
            <ac:picMk id="4" creationId="{114D6235-E43D-453A-86C0-591364488D1B}"/>
          </ac:picMkLst>
        </pc:picChg>
        <pc:picChg chg="mod">
          <ac:chgData name="Marco Parenzan" userId="a83bbb23f3e251dc" providerId="LiveId" clId="{E5EB0682-6B12-4A2D-824B-2D54CE634558}" dt="2025-05-27T19:09:57.691" v="48" actId="1076"/>
          <ac:picMkLst>
            <pc:docMk/>
            <pc:sldMk cId="397246192" sldId="326"/>
            <ac:picMk id="8" creationId="{0CF4C0FF-125E-C995-7DE2-7C2A633595C5}"/>
          </ac:picMkLst>
        </pc:picChg>
        <pc:picChg chg="add mod ord">
          <ac:chgData name="Marco Parenzan" userId="a83bbb23f3e251dc" providerId="LiveId" clId="{E5EB0682-6B12-4A2D-824B-2D54CE634558}" dt="2025-05-27T19:09:51.560" v="47" actId="1076"/>
          <ac:picMkLst>
            <pc:docMk/>
            <pc:sldMk cId="397246192" sldId="326"/>
            <ac:picMk id="12" creationId="{8F52B63B-5D21-805B-7C4A-F8BC6CFD37C1}"/>
          </ac:picMkLst>
        </pc:picChg>
        <pc:picChg chg="mod">
          <ac:chgData name="Marco Parenzan" userId="a83bbb23f3e251dc" providerId="LiveId" clId="{E5EB0682-6B12-4A2D-824B-2D54CE634558}" dt="2025-05-27T19:09:57.691" v="48" actId="1076"/>
          <ac:picMkLst>
            <pc:docMk/>
            <pc:sldMk cId="397246192" sldId="326"/>
            <ac:picMk id="19" creationId="{3B1974DF-090B-492A-CFC2-1D59F610A89C}"/>
          </ac:picMkLst>
        </pc:picChg>
        <pc:picChg chg="mod">
          <ac:chgData name="Marco Parenzan" userId="a83bbb23f3e251dc" providerId="LiveId" clId="{E5EB0682-6B12-4A2D-824B-2D54CE634558}" dt="2025-05-27T19:09:57.691" v="48" actId="1076"/>
          <ac:picMkLst>
            <pc:docMk/>
            <pc:sldMk cId="397246192" sldId="326"/>
            <ac:picMk id="31" creationId="{6B5A9054-009C-141E-0C2A-6E8D76576150}"/>
          </ac:picMkLst>
        </pc:picChg>
        <pc:picChg chg="mod">
          <ac:chgData name="Marco Parenzan" userId="a83bbb23f3e251dc" providerId="LiveId" clId="{E5EB0682-6B12-4A2D-824B-2D54CE634558}" dt="2025-05-27T19:09:57.691" v="48" actId="1076"/>
          <ac:picMkLst>
            <pc:docMk/>
            <pc:sldMk cId="397246192" sldId="326"/>
            <ac:picMk id="32" creationId="{D7D710FD-C3CE-741C-58CD-D6D9BFE92C3C}"/>
          </ac:picMkLst>
        </pc:picChg>
      </pc:sldChg>
      <pc:sldChg chg="modSp add del mod modClrScheme modShow chgLayout">
        <pc:chgData name="Marco Parenzan" userId="a83bbb23f3e251dc" providerId="LiveId" clId="{E5EB0682-6B12-4A2D-824B-2D54CE634558}" dt="2025-05-30T13:12:12.234" v="3969" actId="729"/>
        <pc:sldMkLst>
          <pc:docMk/>
          <pc:sldMk cId="2028018920" sldId="327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2028018920" sldId="327"/>
            <ac:spMk id="3" creationId="{AED68316-34F2-8929-30C6-61BA36217A76}"/>
          </ac:spMkLst>
        </pc:spChg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2028018920" sldId="327"/>
            <ac:spMk id="4" creationId="{F5551F4A-1A03-C14A-AEED-042EE46E312A}"/>
          </ac:spMkLst>
        </pc:spChg>
      </pc:sldChg>
      <pc:sldChg chg="modSp add del mod modClrScheme modShow chgLayout">
        <pc:chgData name="Marco Parenzan" userId="a83bbb23f3e251dc" providerId="LiveId" clId="{E5EB0682-6B12-4A2D-824B-2D54CE634558}" dt="2025-05-30T13:12:12.234" v="3969" actId="729"/>
        <pc:sldMkLst>
          <pc:docMk/>
          <pc:sldMk cId="1201087703" sldId="328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201087703" sldId="328"/>
            <ac:spMk id="2" creationId="{13E2A70F-86B6-94B5-C87A-E41CD6B51E0D}"/>
          </ac:spMkLst>
        </pc:spChg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201087703" sldId="328"/>
            <ac:spMk id="3" creationId="{367A0913-028E-9901-4A42-9784F01A8B53}"/>
          </ac:spMkLst>
        </pc:spChg>
      </pc:sldChg>
      <pc:sldChg chg="modSp add del mod modClrScheme chgLayout">
        <pc:chgData name="Marco Parenzan" userId="a83bbb23f3e251dc" providerId="LiveId" clId="{E5EB0682-6B12-4A2D-824B-2D54CE634558}" dt="2025-05-30T09:41:47.906" v="3486" actId="47"/>
        <pc:sldMkLst>
          <pc:docMk/>
          <pc:sldMk cId="1110489309" sldId="329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110489309" sldId="329"/>
            <ac:spMk id="2" creationId="{F463F779-BB35-28C8-E70D-3E9336D903CB}"/>
          </ac:spMkLst>
        </pc:spChg>
        <pc:spChg chg="mod ord">
          <ac:chgData name="Marco Parenzan" userId="a83bbb23f3e251dc" providerId="LiveId" clId="{E5EB0682-6B12-4A2D-824B-2D54CE634558}" dt="2025-05-30T09:41:14.095" v="3484" actId="27636"/>
          <ac:spMkLst>
            <pc:docMk/>
            <pc:sldMk cId="1110489309" sldId="329"/>
            <ac:spMk id="3" creationId="{AD18804D-DDC2-13A6-1F7F-24DC18539520}"/>
          </ac:spMkLst>
        </pc:spChg>
      </pc:sldChg>
      <pc:sldChg chg="modSp add del mod modClrScheme chgLayout">
        <pc:chgData name="Marco Parenzan" userId="a83bbb23f3e251dc" providerId="LiveId" clId="{E5EB0682-6B12-4A2D-824B-2D54CE634558}" dt="2025-05-30T09:41:53.897" v="3487" actId="47"/>
        <pc:sldMkLst>
          <pc:docMk/>
          <pc:sldMk cId="3524296634" sldId="330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3524296634" sldId="330"/>
            <ac:spMk id="2" creationId="{0539686D-EFA0-E88B-DDA1-03B1FBA3F2A0}"/>
          </ac:spMkLst>
        </pc:spChg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3524296634" sldId="330"/>
            <ac:spMk id="3" creationId="{731F2444-8DAF-3DA0-B8C3-27581030D925}"/>
          </ac:spMkLst>
        </pc:spChg>
      </pc:sldChg>
      <pc:sldChg chg="modSp add del mod modClrScheme chgLayout">
        <pc:chgData name="Marco Parenzan" userId="a83bbb23f3e251dc" providerId="LiveId" clId="{E5EB0682-6B12-4A2D-824B-2D54CE634558}" dt="2025-05-30T09:41:55.300" v="3488" actId="47"/>
        <pc:sldMkLst>
          <pc:docMk/>
          <pc:sldMk cId="181829616" sldId="331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81829616" sldId="331"/>
            <ac:spMk id="2" creationId="{0A4891AE-9DB8-5B92-B286-E19C23AE06CB}"/>
          </ac:spMkLst>
        </pc:spChg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81829616" sldId="331"/>
            <ac:spMk id="3" creationId="{FC80FC7B-B6E2-1009-9026-519515CE97FD}"/>
          </ac:spMkLst>
        </pc:spChg>
      </pc:sldChg>
      <pc:sldChg chg="modSp add del mod modClrScheme chgLayout">
        <pc:chgData name="Marco Parenzan" userId="a83bbb23f3e251dc" providerId="LiveId" clId="{E5EB0682-6B12-4A2D-824B-2D54CE634558}" dt="2025-05-30T09:41:56.773" v="3489" actId="47"/>
        <pc:sldMkLst>
          <pc:docMk/>
          <pc:sldMk cId="4231103080" sldId="332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4231103080" sldId="332"/>
            <ac:spMk id="2" creationId="{ED72AB2F-A056-AAC3-FACB-EA48E363AF4E}"/>
          </ac:spMkLst>
        </pc:spChg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4231103080" sldId="332"/>
            <ac:spMk id="3" creationId="{69D7C816-529A-19D5-C21B-FD5FB5B3A6D7}"/>
          </ac:spMkLst>
        </pc:spChg>
      </pc:sldChg>
      <pc:sldChg chg="modSp add del mod modClrScheme chgLayout">
        <pc:chgData name="Marco Parenzan" userId="a83bbb23f3e251dc" providerId="LiveId" clId="{E5EB0682-6B12-4A2D-824B-2D54CE634558}" dt="2025-05-30T09:41:59.301" v="3490" actId="47"/>
        <pc:sldMkLst>
          <pc:docMk/>
          <pc:sldMk cId="1233069361" sldId="333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233069361" sldId="333"/>
            <ac:spMk id="2" creationId="{B7C0CEAC-0DDB-96F5-C0BC-22CA6FD14C5E}"/>
          </ac:spMkLst>
        </pc:spChg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233069361" sldId="333"/>
            <ac:spMk id="3" creationId="{8CA4C6B4-5712-43D1-C0E4-052371DACB69}"/>
          </ac:spMkLst>
        </pc:spChg>
      </pc:sldChg>
      <pc:sldChg chg="modSp add del mod modClrScheme chgLayout">
        <pc:chgData name="Marco Parenzan" userId="a83bbb23f3e251dc" providerId="LiveId" clId="{E5EB0682-6B12-4A2D-824B-2D54CE634558}" dt="2025-05-30T09:42:06.230" v="3491" actId="47"/>
        <pc:sldMkLst>
          <pc:docMk/>
          <pc:sldMk cId="1965236629" sldId="334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965236629" sldId="334"/>
            <ac:spMk id="2" creationId="{0A9345FA-BAF0-8392-9E73-DDDE0761DA8D}"/>
          </ac:spMkLst>
        </pc:spChg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965236629" sldId="334"/>
            <ac:spMk id="3" creationId="{738BAD0E-2203-7CD3-6043-3081A276EF2E}"/>
          </ac:spMkLst>
        </pc:spChg>
      </pc:sldChg>
      <pc:sldChg chg="add">
        <pc:chgData name="Marco Parenzan" userId="a83bbb23f3e251dc" providerId="LiveId" clId="{E5EB0682-6B12-4A2D-824B-2D54CE634558}" dt="2025-05-30T09:42:44.770" v="3495"/>
        <pc:sldMkLst>
          <pc:docMk/>
          <pc:sldMk cId="35529898" sldId="335"/>
        </pc:sldMkLst>
      </pc:sldChg>
      <pc:sldChg chg="modSp add del mod modClrScheme chgLayout">
        <pc:chgData name="Marco Parenzan" userId="a83bbb23f3e251dc" providerId="LiveId" clId="{E5EB0682-6B12-4A2D-824B-2D54CE634558}" dt="2025-05-30T09:42:40.716" v="3494" actId="2696"/>
        <pc:sldMkLst>
          <pc:docMk/>
          <pc:sldMk cId="175237874" sldId="335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75237874" sldId="335"/>
            <ac:spMk id="2" creationId="{2A3C81A5-D227-19CB-F000-0977E5D4865D}"/>
          </ac:spMkLst>
        </pc:spChg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75237874" sldId="335"/>
            <ac:spMk id="3" creationId="{7826280C-0A7E-CE4F-0058-7A7799B49EC7}"/>
          </ac:spMkLst>
        </pc:spChg>
      </pc:sldChg>
      <pc:sldChg chg="add del">
        <pc:chgData name="Marco Parenzan" userId="a83bbb23f3e251dc" providerId="LiveId" clId="{E5EB0682-6B12-4A2D-824B-2D54CE634558}" dt="2025-05-29T06:25:11.843" v="1591" actId="47"/>
        <pc:sldMkLst>
          <pc:docMk/>
          <pc:sldMk cId="1837147362" sldId="336"/>
        </pc:sldMkLst>
      </pc:sldChg>
      <pc:sldChg chg="add del">
        <pc:chgData name="Marco Parenzan" userId="a83bbb23f3e251dc" providerId="LiveId" clId="{E5EB0682-6B12-4A2D-824B-2D54CE634558}" dt="2025-05-29T06:25:11.843" v="1591" actId="47"/>
        <pc:sldMkLst>
          <pc:docMk/>
          <pc:sldMk cId="909318403" sldId="337"/>
        </pc:sldMkLst>
      </pc:sldChg>
      <pc:sldChg chg="add del">
        <pc:chgData name="Marco Parenzan" userId="a83bbb23f3e251dc" providerId="LiveId" clId="{E5EB0682-6B12-4A2D-824B-2D54CE634558}" dt="2025-05-29T06:25:11.843" v="1591" actId="47"/>
        <pc:sldMkLst>
          <pc:docMk/>
          <pc:sldMk cId="2364183513" sldId="338"/>
        </pc:sldMkLst>
      </pc:sldChg>
      <pc:sldChg chg="modSp add del mod">
        <pc:chgData name="Marco Parenzan" userId="a83bbb23f3e251dc" providerId="LiveId" clId="{E5EB0682-6B12-4A2D-824B-2D54CE634558}" dt="2025-05-29T06:25:11.843" v="1591" actId="47"/>
        <pc:sldMkLst>
          <pc:docMk/>
          <pc:sldMk cId="586582310" sldId="339"/>
        </pc:sldMkLst>
      </pc:sldChg>
      <pc:sldChg chg="add del">
        <pc:chgData name="Marco Parenzan" userId="a83bbb23f3e251dc" providerId="LiveId" clId="{E5EB0682-6B12-4A2D-824B-2D54CE634558}" dt="2025-05-29T06:25:11.843" v="1591" actId="47"/>
        <pc:sldMkLst>
          <pc:docMk/>
          <pc:sldMk cId="1667075145" sldId="340"/>
        </pc:sldMkLst>
      </pc:sldChg>
      <pc:sldChg chg="add del">
        <pc:chgData name="Marco Parenzan" userId="a83bbb23f3e251dc" providerId="LiveId" clId="{E5EB0682-6B12-4A2D-824B-2D54CE634558}" dt="2025-05-29T06:25:11.843" v="1591" actId="47"/>
        <pc:sldMkLst>
          <pc:docMk/>
          <pc:sldMk cId="2084488210" sldId="341"/>
        </pc:sldMkLst>
      </pc:sldChg>
      <pc:sldChg chg="modSp add del mod">
        <pc:chgData name="Marco Parenzan" userId="a83bbb23f3e251dc" providerId="LiveId" clId="{E5EB0682-6B12-4A2D-824B-2D54CE634558}" dt="2025-05-29T06:25:11.843" v="1591" actId="47"/>
        <pc:sldMkLst>
          <pc:docMk/>
          <pc:sldMk cId="2253392259" sldId="342"/>
        </pc:sldMkLst>
      </pc:sldChg>
      <pc:sldChg chg="add del">
        <pc:chgData name="Marco Parenzan" userId="a83bbb23f3e251dc" providerId="LiveId" clId="{E5EB0682-6B12-4A2D-824B-2D54CE634558}" dt="2025-05-29T06:25:11.843" v="1591" actId="47"/>
        <pc:sldMkLst>
          <pc:docMk/>
          <pc:sldMk cId="412096367" sldId="343"/>
        </pc:sldMkLst>
      </pc:sldChg>
      <pc:sldChg chg="modSp add del mod modClrScheme modShow chgLayout">
        <pc:chgData name="Marco Parenzan" userId="a83bbb23f3e251dc" providerId="LiveId" clId="{E5EB0682-6B12-4A2D-824B-2D54CE634558}" dt="2025-05-30T13:12:12.234" v="3969" actId="729"/>
        <pc:sldMkLst>
          <pc:docMk/>
          <pc:sldMk cId="3239275620" sldId="345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3239275620" sldId="345"/>
            <ac:spMk id="3" creationId="{AED68316-34F2-8929-30C6-61BA36217A76}"/>
          </ac:spMkLst>
        </pc:spChg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3239275620" sldId="345"/>
            <ac:spMk id="4" creationId="{F5551F4A-1A03-C14A-AEED-042EE46E312A}"/>
          </ac:spMkLst>
        </pc:spChg>
      </pc:sldChg>
      <pc:sldChg chg="modSp add del mod modClrScheme chgLayout">
        <pc:chgData name="Marco Parenzan" userId="a83bbb23f3e251dc" providerId="LiveId" clId="{E5EB0682-6B12-4A2D-824B-2D54CE634558}" dt="2025-05-30T09:41:40.303" v="3485" actId="47"/>
        <pc:sldMkLst>
          <pc:docMk/>
          <pc:sldMk cId="3460867786" sldId="346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3460867786" sldId="346"/>
            <ac:spMk id="2" creationId="{EBC3FEAA-6A71-9EA9-F186-0D257CEC52EE}"/>
          </ac:spMkLst>
        </pc:spChg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3460867786" sldId="346"/>
            <ac:spMk id="3" creationId="{86DF5522-8F11-12E8-E61B-6DFF054E4153}"/>
          </ac:spMkLst>
        </pc:spChg>
      </pc:sldChg>
      <pc:sldChg chg="add del">
        <pc:chgData name="Marco Parenzan" userId="a83bbb23f3e251dc" providerId="LiveId" clId="{E5EB0682-6B12-4A2D-824B-2D54CE634558}" dt="2025-05-29T06:25:18.008" v="1592" actId="47"/>
        <pc:sldMkLst>
          <pc:docMk/>
          <pc:sldMk cId="483326168" sldId="347"/>
        </pc:sldMkLst>
      </pc:sldChg>
      <pc:sldChg chg="add del">
        <pc:chgData name="Marco Parenzan" userId="a83bbb23f3e251dc" providerId="LiveId" clId="{E5EB0682-6B12-4A2D-824B-2D54CE634558}" dt="2025-05-29T06:25:18.008" v="1592" actId="47"/>
        <pc:sldMkLst>
          <pc:docMk/>
          <pc:sldMk cId="1348037440" sldId="2076137079"/>
        </pc:sldMkLst>
      </pc:sldChg>
      <pc:sldChg chg="add del">
        <pc:chgData name="Marco Parenzan" userId="a83bbb23f3e251dc" providerId="LiveId" clId="{E5EB0682-6B12-4A2D-824B-2D54CE634558}" dt="2025-05-29T06:25:18.008" v="1592" actId="47"/>
        <pc:sldMkLst>
          <pc:docMk/>
          <pc:sldMk cId="499149384" sldId="2076137347"/>
        </pc:sldMkLst>
      </pc:sldChg>
      <pc:sldChg chg="add del">
        <pc:chgData name="Marco Parenzan" userId="a83bbb23f3e251dc" providerId="LiveId" clId="{E5EB0682-6B12-4A2D-824B-2D54CE634558}" dt="2025-05-29T06:25:18.008" v="1592" actId="47"/>
        <pc:sldMkLst>
          <pc:docMk/>
          <pc:sldMk cId="511561984" sldId="2076137349"/>
        </pc:sldMkLst>
      </pc:sldChg>
      <pc:sldChg chg="add del">
        <pc:chgData name="Marco Parenzan" userId="a83bbb23f3e251dc" providerId="LiveId" clId="{E5EB0682-6B12-4A2D-824B-2D54CE634558}" dt="2025-05-29T06:25:18.008" v="1592" actId="47"/>
        <pc:sldMkLst>
          <pc:docMk/>
          <pc:sldMk cId="575961664" sldId="2076137353"/>
        </pc:sldMkLst>
      </pc:sldChg>
      <pc:sldChg chg="add del">
        <pc:chgData name="Marco Parenzan" userId="a83bbb23f3e251dc" providerId="LiveId" clId="{E5EB0682-6B12-4A2D-824B-2D54CE634558}" dt="2025-05-29T06:25:18.008" v="1592" actId="47"/>
        <pc:sldMkLst>
          <pc:docMk/>
          <pc:sldMk cId="1883111525" sldId="2076137354"/>
        </pc:sldMkLst>
      </pc:sldChg>
      <pc:sldChg chg="add del">
        <pc:chgData name="Marco Parenzan" userId="a83bbb23f3e251dc" providerId="LiveId" clId="{E5EB0682-6B12-4A2D-824B-2D54CE634558}" dt="2025-05-27T19:08:01.579" v="33" actId="47"/>
        <pc:sldMkLst>
          <pc:docMk/>
          <pc:sldMk cId="1532915520" sldId="2076137355"/>
        </pc:sldMkLst>
      </pc:sldChg>
      <pc:sldChg chg="addSp delSp modSp new mod ord modClrScheme chgLayout">
        <pc:chgData name="Marco Parenzan" userId="a83bbb23f3e251dc" providerId="LiveId" clId="{E5EB0682-6B12-4A2D-824B-2D54CE634558}" dt="2025-05-30T10:28:50.683" v="3968"/>
        <pc:sldMkLst>
          <pc:docMk/>
          <pc:sldMk cId="2290497813" sldId="2076137355"/>
        </pc:sldMkLst>
        <pc:spChg chg="add mod ord">
          <ac:chgData name="Marco Parenzan" userId="a83bbb23f3e251dc" providerId="LiveId" clId="{E5EB0682-6B12-4A2D-824B-2D54CE634558}" dt="2025-05-28T11:22:40.636" v="668" actId="700"/>
          <ac:spMkLst>
            <pc:docMk/>
            <pc:sldMk cId="2290497813" sldId="2076137355"/>
            <ac:spMk id="4" creationId="{4D080389-D84F-A075-AD38-4218380CC248}"/>
          </ac:spMkLst>
        </pc:spChg>
        <pc:spChg chg="add mod ord">
          <ac:chgData name="Marco Parenzan" userId="a83bbb23f3e251dc" providerId="LiveId" clId="{E5EB0682-6B12-4A2D-824B-2D54CE634558}" dt="2025-05-29T05:11:59.943" v="678" actId="20577"/>
          <ac:spMkLst>
            <pc:docMk/>
            <pc:sldMk cId="2290497813" sldId="2076137355"/>
            <ac:spMk id="5" creationId="{B9395D25-A0E0-8067-41A7-078FD8D2D7A0}"/>
          </ac:spMkLst>
        </pc:spChg>
      </pc:sldChg>
      <pc:sldChg chg="addSp delSp modSp add mod">
        <pc:chgData name="Marco Parenzan" userId="a83bbb23f3e251dc" providerId="LiveId" clId="{E5EB0682-6B12-4A2D-824B-2D54CE634558}" dt="2025-05-28T11:18:54.970" v="645"/>
        <pc:sldMkLst>
          <pc:docMk/>
          <pc:sldMk cId="1810621203" sldId="2076137356"/>
        </pc:sldMkLst>
        <pc:spChg chg="mod">
          <ac:chgData name="Marco Parenzan" userId="a83bbb23f3e251dc" providerId="LiveId" clId="{E5EB0682-6B12-4A2D-824B-2D54CE634558}" dt="2025-05-28T11:18:05.334" v="642" actId="20577"/>
          <ac:spMkLst>
            <pc:docMk/>
            <pc:sldMk cId="1810621203" sldId="2076137356"/>
            <ac:spMk id="2" creationId="{D3E3BC70-1429-8FF0-A650-96413FD34E2E}"/>
          </ac:spMkLst>
        </pc:spChg>
        <pc:spChg chg="add mod">
          <ac:chgData name="Marco Parenzan" userId="a83bbb23f3e251dc" providerId="LiveId" clId="{E5EB0682-6B12-4A2D-824B-2D54CE634558}" dt="2025-05-28T11:17:43.515" v="625" actId="478"/>
          <ac:spMkLst>
            <pc:docMk/>
            <pc:sldMk cId="1810621203" sldId="2076137356"/>
            <ac:spMk id="5" creationId="{456C05C8-01F5-CB38-50C0-8446EC40EDE9}"/>
          </ac:spMkLst>
        </pc:spChg>
        <pc:spChg chg="add mod">
          <ac:chgData name="Marco Parenzan" userId="a83bbb23f3e251dc" providerId="LiveId" clId="{E5EB0682-6B12-4A2D-824B-2D54CE634558}" dt="2025-05-28T11:18:54.970" v="645"/>
          <ac:spMkLst>
            <pc:docMk/>
            <pc:sldMk cId="1810621203" sldId="2076137356"/>
            <ac:spMk id="9" creationId="{07672F5B-FF11-E84D-28A2-72F9AC6A4FFC}"/>
          </ac:spMkLst>
        </pc:spChg>
        <pc:picChg chg="add mod">
          <ac:chgData name="Marco Parenzan" userId="a83bbb23f3e251dc" providerId="LiveId" clId="{E5EB0682-6B12-4A2D-824B-2D54CE634558}" dt="2025-05-28T11:18:54.970" v="645"/>
          <ac:picMkLst>
            <pc:docMk/>
            <pc:sldMk cId="1810621203" sldId="2076137356"/>
            <ac:picMk id="8" creationId="{F66DA525-8EDD-9D51-D720-7BA66B4CE5BE}"/>
          </ac:picMkLst>
        </pc:picChg>
      </pc:sldChg>
      <pc:sldChg chg="addSp delSp modSp new mod modClrScheme chgLayout">
        <pc:chgData name="Marco Parenzan" userId="a83bbb23f3e251dc" providerId="LiveId" clId="{E5EB0682-6B12-4A2D-824B-2D54CE634558}" dt="2025-05-30T09:43:48.872" v="3522" actId="207"/>
        <pc:sldMkLst>
          <pc:docMk/>
          <pc:sldMk cId="3423236722" sldId="2076137357"/>
        </pc:sldMkLst>
        <pc:spChg chg="add mod ord">
          <ac:chgData name="Marco Parenzan" userId="a83bbb23f3e251dc" providerId="LiveId" clId="{E5EB0682-6B12-4A2D-824B-2D54CE634558}" dt="2025-05-30T09:43:22.241" v="3518" actId="1076"/>
          <ac:spMkLst>
            <pc:docMk/>
            <pc:sldMk cId="3423236722" sldId="2076137357"/>
            <ac:spMk id="4" creationId="{AD340AF7-3703-C6F1-DE3B-C86AE2500309}"/>
          </ac:spMkLst>
        </pc:spChg>
        <pc:spChg chg="add mod">
          <ac:chgData name="Marco Parenzan" userId="a83bbb23f3e251dc" providerId="LiveId" clId="{E5EB0682-6B12-4A2D-824B-2D54CE634558}" dt="2025-05-29T05:22:24.271" v="859" actId="255"/>
          <ac:spMkLst>
            <pc:docMk/>
            <pc:sldMk cId="3423236722" sldId="2076137357"/>
            <ac:spMk id="5" creationId="{35725B89-62F0-51F3-22FA-376EE606D724}"/>
          </ac:spMkLst>
        </pc:spChg>
        <pc:spChg chg="mod">
          <ac:chgData name="Marco Parenzan" userId="a83bbb23f3e251dc" providerId="LiveId" clId="{E5EB0682-6B12-4A2D-824B-2D54CE634558}" dt="2025-05-30T09:38:33.592" v="3458" actId="20577"/>
          <ac:spMkLst>
            <pc:docMk/>
            <pc:sldMk cId="3423236722" sldId="2076137357"/>
            <ac:spMk id="7" creationId="{2AAE585F-3E57-A993-B94A-6EDA8E326DFA}"/>
          </ac:spMkLst>
        </pc:spChg>
        <pc:spChg chg="mod">
          <ac:chgData name="Marco Parenzan" userId="a83bbb23f3e251dc" providerId="LiveId" clId="{E5EB0682-6B12-4A2D-824B-2D54CE634558}" dt="2025-05-30T09:38:40.114" v="3469" actId="20577"/>
          <ac:spMkLst>
            <pc:docMk/>
            <pc:sldMk cId="3423236722" sldId="2076137357"/>
            <ac:spMk id="8" creationId="{8B288949-C011-3CCE-D4C5-7DB177C3C4E1}"/>
          </ac:spMkLst>
        </pc:spChg>
        <pc:spChg chg="mod">
          <ac:chgData name="Marco Parenzan" userId="a83bbb23f3e251dc" providerId="LiveId" clId="{E5EB0682-6B12-4A2D-824B-2D54CE634558}" dt="2025-05-30T09:39:26.444" v="3478" actId="20577"/>
          <ac:spMkLst>
            <pc:docMk/>
            <pc:sldMk cId="3423236722" sldId="2076137357"/>
            <ac:spMk id="9" creationId="{BCF7D165-ECB9-8CD2-1ABA-266C572D80EC}"/>
          </ac:spMkLst>
        </pc:spChg>
        <pc:spChg chg="mod">
          <ac:chgData name="Marco Parenzan" userId="a83bbb23f3e251dc" providerId="LiveId" clId="{E5EB0682-6B12-4A2D-824B-2D54CE634558}" dt="2025-05-29T05:25:27.248" v="901" actId="14100"/>
          <ac:spMkLst>
            <pc:docMk/>
            <pc:sldMk cId="3423236722" sldId="2076137357"/>
            <ac:spMk id="11" creationId="{618C9B8B-C1D6-C9AB-A893-A622459BD6D4}"/>
          </ac:spMkLst>
        </pc:spChg>
        <pc:spChg chg="add mod">
          <ac:chgData name="Marco Parenzan" userId="a83bbb23f3e251dc" providerId="LiveId" clId="{E5EB0682-6B12-4A2D-824B-2D54CE634558}" dt="2025-05-29T05:56:52.238" v="1516" actId="207"/>
          <ac:spMkLst>
            <pc:docMk/>
            <pc:sldMk cId="3423236722" sldId="2076137357"/>
            <ac:spMk id="12" creationId="{52FDB530-7881-4CB2-3470-AD94B3F90AB0}"/>
          </ac:spMkLst>
        </pc:spChg>
        <pc:spChg chg="add mod">
          <ac:chgData name="Marco Parenzan" userId="a83bbb23f3e251dc" providerId="LiveId" clId="{E5EB0682-6B12-4A2D-824B-2D54CE634558}" dt="2025-05-30T09:43:48.872" v="3522" actId="207"/>
          <ac:spMkLst>
            <pc:docMk/>
            <pc:sldMk cId="3423236722" sldId="2076137357"/>
            <ac:spMk id="17" creationId="{F3764924-3322-1BF6-8AFE-D1CF2CDA9492}"/>
          </ac:spMkLst>
        </pc:spChg>
        <pc:spChg chg="mod">
          <ac:chgData name="Marco Parenzan" userId="a83bbb23f3e251dc" providerId="LiveId" clId="{E5EB0682-6B12-4A2D-824B-2D54CE634558}" dt="2025-05-29T05:25:27.248" v="901" actId="14100"/>
          <ac:spMkLst>
            <pc:docMk/>
            <pc:sldMk cId="3423236722" sldId="2076137357"/>
            <ac:spMk id="18" creationId="{ED429E58-1554-AFB4-448D-CA65F9FBD397}"/>
          </ac:spMkLst>
        </pc:spChg>
        <pc:spChg chg="add mod">
          <ac:chgData name="Marco Parenzan" userId="a83bbb23f3e251dc" providerId="LiveId" clId="{E5EB0682-6B12-4A2D-824B-2D54CE634558}" dt="2025-05-29T05:22:24.271" v="859" actId="255"/>
          <ac:spMkLst>
            <pc:docMk/>
            <pc:sldMk cId="3423236722" sldId="2076137357"/>
            <ac:spMk id="19" creationId="{99C8D5DD-3C03-D73B-B0AD-5A47F012F09F}"/>
          </ac:spMkLst>
        </pc:spChg>
        <pc:spChg chg="add mod">
          <ac:chgData name="Marco Parenzan" userId="a83bbb23f3e251dc" providerId="LiveId" clId="{E5EB0682-6B12-4A2D-824B-2D54CE634558}" dt="2025-05-29T05:22:24.271" v="859" actId="255"/>
          <ac:spMkLst>
            <pc:docMk/>
            <pc:sldMk cId="3423236722" sldId="2076137357"/>
            <ac:spMk id="20" creationId="{35175CBC-5320-95E5-4579-72939C983EB4}"/>
          </ac:spMkLst>
        </pc:spChg>
        <pc:spChg chg="mod">
          <ac:chgData name="Marco Parenzan" userId="a83bbb23f3e251dc" providerId="LiveId" clId="{E5EB0682-6B12-4A2D-824B-2D54CE634558}" dt="2025-05-29T05:22:16.556" v="858" actId="108"/>
          <ac:spMkLst>
            <pc:docMk/>
            <pc:sldMk cId="3423236722" sldId="2076137357"/>
            <ac:spMk id="21" creationId="{093F351F-A917-D181-7CE6-84B7A3C7598D}"/>
          </ac:spMkLst>
        </pc:spChg>
        <pc:spChg chg="add mod">
          <ac:chgData name="Marco Parenzan" userId="a83bbb23f3e251dc" providerId="LiveId" clId="{E5EB0682-6B12-4A2D-824B-2D54CE634558}" dt="2025-05-29T05:57:05.392" v="1520" actId="207"/>
          <ac:spMkLst>
            <pc:docMk/>
            <pc:sldMk cId="3423236722" sldId="2076137357"/>
            <ac:spMk id="22" creationId="{71B951C7-54BC-9631-0F51-D129D6E3A675}"/>
          </ac:spMkLst>
        </pc:spChg>
        <pc:spChg chg="mod">
          <ac:chgData name="Marco Parenzan" userId="a83bbb23f3e251dc" providerId="LiveId" clId="{E5EB0682-6B12-4A2D-824B-2D54CE634558}" dt="2025-05-29T05:54:28.692" v="1487" actId="207"/>
          <ac:spMkLst>
            <pc:docMk/>
            <pc:sldMk cId="3423236722" sldId="2076137357"/>
            <ac:spMk id="23" creationId="{87A513A6-15BD-42D6-D59B-3D1544FED528}"/>
          </ac:spMkLst>
        </pc:spChg>
        <pc:spChg chg="mod">
          <ac:chgData name="Marco Parenzan" userId="a83bbb23f3e251dc" providerId="LiveId" clId="{E5EB0682-6B12-4A2D-824B-2D54CE634558}" dt="2025-05-29T05:57:18.023" v="1523" actId="108"/>
          <ac:spMkLst>
            <pc:docMk/>
            <pc:sldMk cId="3423236722" sldId="2076137357"/>
            <ac:spMk id="24" creationId="{82762051-59B7-7B54-AB9F-3A6D3FD676B9}"/>
          </ac:spMkLst>
        </pc:spChg>
        <pc:spChg chg="mod">
          <ac:chgData name="Marco Parenzan" userId="a83bbb23f3e251dc" providerId="LiveId" clId="{E5EB0682-6B12-4A2D-824B-2D54CE634558}" dt="2025-05-29T05:22:13.188" v="857" actId="207"/>
          <ac:spMkLst>
            <pc:docMk/>
            <pc:sldMk cId="3423236722" sldId="2076137357"/>
            <ac:spMk id="28" creationId="{31E67BAE-82BB-4ABD-B1C3-59E1DEB3D656}"/>
          </ac:spMkLst>
        </pc:spChg>
        <pc:spChg chg="mod">
          <ac:chgData name="Marco Parenzan" userId="a83bbb23f3e251dc" providerId="LiveId" clId="{E5EB0682-6B12-4A2D-824B-2D54CE634558}" dt="2025-05-29T05:18:57.474" v="789" actId="108"/>
          <ac:spMkLst>
            <pc:docMk/>
            <pc:sldMk cId="3423236722" sldId="2076137357"/>
            <ac:spMk id="29" creationId="{6D029049-24F4-0F19-A5CE-47B47568C8BD}"/>
          </ac:spMkLst>
        </pc:spChg>
        <pc:spChg chg="add mod">
          <ac:chgData name="Marco Parenzan" userId="a83bbb23f3e251dc" providerId="LiveId" clId="{E5EB0682-6B12-4A2D-824B-2D54CE634558}" dt="2025-05-29T05:22:24.271" v="859" actId="255"/>
          <ac:spMkLst>
            <pc:docMk/>
            <pc:sldMk cId="3423236722" sldId="2076137357"/>
            <ac:spMk id="30" creationId="{0F4DFB7E-3E08-0128-1E3F-788EB8BE0A5E}"/>
          </ac:spMkLst>
        </pc:spChg>
        <pc:spChg chg="mod">
          <ac:chgData name="Marco Parenzan" userId="a83bbb23f3e251dc" providerId="LiveId" clId="{E5EB0682-6B12-4A2D-824B-2D54CE634558}" dt="2025-05-29T05:21:59.236" v="856" actId="108"/>
          <ac:spMkLst>
            <pc:docMk/>
            <pc:sldMk cId="3423236722" sldId="2076137357"/>
            <ac:spMk id="31" creationId="{7796C265-8A7E-2CB3-E7F3-DDFF373C2CC6}"/>
          </ac:spMkLst>
        </pc:spChg>
        <pc:spChg chg="add mod">
          <ac:chgData name="Marco Parenzan" userId="a83bbb23f3e251dc" providerId="LiveId" clId="{E5EB0682-6B12-4A2D-824B-2D54CE634558}" dt="2025-05-29T05:22:24.271" v="859" actId="255"/>
          <ac:spMkLst>
            <pc:docMk/>
            <pc:sldMk cId="3423236722" sldId="2076137357"/>
            <ac:spMk id="32" creationId="{BE89314B-5CB1-D2D8-124E-363E3B8824DD}"/>
          </ac:spMkLst>
        </pc:spChg>
        <pc:spChg chg="mod">
          <ac:chgData name="Marco Parenzan" userId="a83bbb23f3e251dc" providerId="LiveId" clId="{E5EB0682-6B12-4A2D-824B-2D54CE634558}" dt="2025-05-29T05:19:13.108" v="794" actId="108"/>
          <ac:spMkLst>
            <pc:docMk/>
            <pc:sldMk cId="3423236722" sldId="2076137357"/>
            <ac:spMk id="33" creationId="{7FB0601C-0092-D3C0-9605-1AC17B79E5CE}"/>
          </ac:spMkLst>
        </pc:spChg>
        <pc:spChg chg="mod">
          <ac:chgData name="Marco Parenzan" userId="a83bbb23f3e251dc" providerId="LiveId" clId="{E5EB0682-6B12-4A2D-824B-2D54CE634558}" dt="2025-05-29T05:19:08.719" v="792" actId="108"/>
          <ac:spMkLst>
            <pc:docMk/>
            <pc:sldMk cId="3423236722" sldId="2076137357"/>
            <ac:spMk id="34" creationId="{287B2DB9-963D-C135-77CA-4EC28D42CB30}"/>
          </ac:spMkLst>
        </pc:spChg>
        <pc:spChg chg="add mod">
          <ac:chgData name="Marco Parenzan" userId="a83bbb23f3e251dc" providerId="LiveId" clId="{E5EB0682-6B12-4A2D-824B-2D54CE634558}" dt="2025-05-29T05:25:34.507" v="903" actId="571"/>
          <ac:spMkLst>
            <pc:docMk/>
            <pc:sldMk cId="3423236722" sldId="2076137357"/>
            <ac:spMk id="39" creationId="{C2AA5959-4FA4-D7DA-ADE6-BC002AA2E86A}"/>
          </ac:spMkLst>
        </pc:spChg>
        <pc:spChg chg="add mod">
          <ac:chgData name="Marco Parenzan" userId="a83bbb23f3e251dc" providerId="LiveId" clId="{E5EB0682-6B12-4A2D-824B-2D54CE634558}" dt="2025-05-29T05:25:34.507" v="903" actId="571"/>
          <ac:spMkLst>
            <pc:docMk/>
            <pc:sldMk cId="3423236722" sldId="2076137357"/>
            <ac:spMk id="40" creationId="{CB8FB6DB-7DBD-D068-725F-27504EF7F954}"/>
          </ac:spMkLst>
        </pc:spChg>
        <pc:grpChg chg="del mod">
          <ac:chgData name="Marco Parenzan" userId="a83bbb23f3e251dc" providerId="LiveId" clId="{E5EB0682-6B12-4A2D-824B-2D54CE634558}" dt="2025-05-30T09:43:10.139" v="3501"/>
          <ac:grpSpMkLst>
            <pc:docMk/>
            <pc:sldMk cId="3423236722" sldId="2076137357"/>
            <ac:grpSpMk id="14" creationId="{DF4244C1-9D32-30E1-A1B9-00CE67564F9E}"/>
          </ac:grpSpMkLst>
        </pc:grpChg>
        <pc:grpChg chg="mod">
          <ac:chgData name="Marco Parenzan" userId="a83bbb23f3e251dc" providerId="LiveId" clId="{E5EB0682-6B12-4A2D-824B-2D54CE634558}" dt="2025-05-30T09:43:10.139" v="3501"/>
          <ac:grpSpMkLst>
            <pc:docMk/>
            <pc:sldMk cId="3423236722" sldId="2076137357"/>
            <ac:grpSpMk id="16" creationId="{8286A55C-765B-BC20-2D53-ADC001CA41E0}"/>
          </ac:grpSpMkLst>
        </pc:grpChg>
        <pc:inkChg chg="add mod">
          <ac:chgData name="Marco Parenzan" userId="a83bbb23f3e251dc" providerId="LiveId" clId="{E5EB0682-6B12-4A2D-824B-2D54CE634558}" dt="2025-05-30T09:43:10.139" v="3501"/>
          <ac:inkMkLst>
            <pc:docMk/>
            <pc:sldMk cId="3423236722" sldId="2076137357"/>
            <ac:inkMk id="2" creationId="{638259CA-6417-42E8-EEA6-E884A18E6016}"/>
          </ac:inkMkLst>
        </pc:inkChg>
        <pc:inkChg chg="add mod">
          <ac:chgData name="Marco Parenzan" userId="a83bbb23f3e251dc" providerId="LiveId" clId="{E5EB0682-6B12-4A2D-824B-2D54CE634558}" dt="2025-05-30T09:43:10.139" v="3501"/>
          <ac:inkMkLst>
            <pc:docMk/>
            <pc:sldMk cId="3423236722" sldId="2076137357"/>
            <ac:inkMk id="3" creationId="{9396DF2C-B612-8686-E6FB-7B26E9A3F399}"/>
          </ac:inkMkLst>
        </pc:inkChg>
        <pc:inkChg chg="add mod">
          <ac:chgData name="Marco Parenzan" userId="a83bbb23f3e251dc" providerId="LiveId" clId="{E5EB0682-6B12-4A2D-824B-2D54CE634558}" dt="2025-05-30T09:43:10.139" v="3501"/>
          <ac:inkMkLst>
            <pc:docMk/>
            <pc:sldMk cId="3423236722" sldId="2076137357"/>
            <ac:inkMk id="13" creationId="{2CFB1ADA-82F6-A1A5-CB08-BE464555184E}"/>
          </ac:inkMkLst>
        </pc:inkChg>
        <pc:inkChg chg="add mod">
          <ac:chgData name="Marco Parenzan" userId="a83bbb23f3e251dc" providerId="LiveId" clId="{E5EB0682-6B12-4A2D-824B-2D54CE634558}" dt="2025-05-30T09:43:10.139" v="3501"/>
          <ac:inkMkLst>
            <pc:docMk/>
            <pc:sldMk cId="3423236722" sldId="2076137357"/>
            <ac:inkMk id="15" creationId="{F6E424FD-7717-A740-8469-FB9A083AE616}"/>
          </ac:inkMkLst>
        </pc:inkChg>
      </pc:sldChg>
      <pc:sldChg chg="addSp delSp modSp add mod ord">
        <pc:chgData name="Marco Parenzan" userId="a83bbb23f3e251dc" providerId="LiveId" clId="{E5EB0682-6B12-4A2D-824B-2D54CE634558}" dt="2025-05-29T07:33:22.808" v="3167" actId="1076"/>
        <pc:sldMkLst>
          <pc:docMk/>
          <pc:sldMk cId="3570878402" sldId="2076137358"/>
        </pc:sldMkLst>
        <pc:spChg chg="add mod">
          <ac:chgData name="Marco Parenzan" userId="a83bbb23f3e251dc" providerId="LiveId" clId="{E5EB0682-6B12-4A2D-824B-2D54CE634558}" dt="2025-05-29T06:44:49.032" v="2637" actId="1076"/>
          <ac:spMkLst>
            <pc:docMk/>
            <pc:sldMk cId="3570878402" sldId="2076137358"/>
            <ac:spMk id="2" creationId="{191FC2C4-4383-C8B1-3E0E-AB6D8DEE3CEA}"/>
          </ac:spMkLst>
        </pc:spChg>
        <pc:spChg chg="add mod">
          <ac:chgData name="Marco Parenzan" userId="a83bbb23f3e251dc" providerId="LiveId" clId="{E5EB0682-6B12-4A2D-824B-2D54CE634558}" dt="2025-05-29T06:44:49.032" v="2637" actId="1076"/>
          <ac:spMkLst>
            <pc:docMk/>
            <pc:sldMk cId="3570878402" sldId="2076137358"/>
            <ac:spMk id="3" creationId="{40AC12AB-430C-0E1B-5CE7-535727ADCB61}"/>
          </ac:spMkLst>
        </pc:spChg>
        <pc:spChg chg="mod">
          <ac:chgData name="Marco Parenzan" userId="a83bbb23f3e251dc" providerId="LiveId" clId="{E5EB0682-6B12-4A2D-824B-2D54CE634558}" dt="2025-05-29T05:26:52.782" v="977" actId="20577"/>
          <ac:spMkLst>
            <pc:docMk/>
            <pc:sldMk cId="3570878402" sldId="2076137358"/>
            <ac:spMk id="4" creationId="{6EBA6F5D-5B99-6D63-9FB1-B702C9521499}"/>
          </ac:spMkLst>
        </pc:spChg>
        <pc:spChg chg="add mod">
          <ac:chgData name="Marco Parenzan" userId="a83bbb23f3e251dc" providerId="LiveId" clId="{E5EB0682-6B12-4A2D-824B-2D54CE634558}" dt="2025-05-29T07:33:00.833" v="3158" actId="255"/>
          <ac:spMkLst>
            <pc:docMk/>
            <pc:sldMk cId="3570878402" sldId="2076137358"/>
            <ac:spMk id="5" creationId="{89C476D5-E08A-4FA7-BE32-8B096BF8D130}"/>
          </ac:spMkLst>
        </pc:spChg>
        <pc:spChg chg="add mod">
          <ac:chgData name="Marco Parenzan" userId="a83bbb23f3e251dc" providerId="LiveId" clId="{E5EB0682-6B12-4A2D-824B-2D54CE634558}" dt="2025-05-29T07:33:22.808" v="3167" actId="1076"/>
          <ac:spMkLst>
            <pc:docMk/>
            <pc:sldMk cId="3570878402" sldId="2076137358"/>
            <ac:spMk id="6" creationId="{A7325B12-2301-B646-BA77-C98AEE952C23}"/>
          </ac:spMkLst>
        </pc:spChg>
        <pc:spChg chg="add mod">
          <ac:chgData name="Marco Parenzan" userId="a83bbb23f3e251dc" providerId="LiveId" clId="{E5EB0682-6B12-4A2D-824B-2D54CE634558}" dt="2025-05-29T06:44:49.032" v="2637" actId="1076"/>
          <ac:spMkLst>
            <pc:docMk/>
            <pc:sldMk cId="3570878402" sldId="2076137358"/>
            <ac:spMk id="35" creationId="{0C44D00E-3728-6D93-A238-9BF64C99929B}"/>
          </ac:spMkLst>
        </pc:spChg>
        <pc:spChg chg="add mod">
          <ac:chgData name="Marco Parenzan" userId="a83bbb23f3e251dc" providerId="LiveId" clId="{E5EB0682-6B12-4A2D-824B-2D54CE634558}" dt="2025-05-29T06:44:49.032" v="2637" actId="1076"/>
          <ac:spMkLst>
            <pc:docMk/>
            <pc:sldMk cId="3570878402" sldId="2076137358"/>
            <ac:spMk id="36" creationId="{2A632359-B32E-3649-9180-3A1AD4F9FA76}"/>
          </ac:spMkLst>
        </pc:spChg>
        <pc:spChg chg="add mod">
          <ac:chgData name="Marco Parenzan" userId="a83bbb23f3e251dc" providerId="LiveId" clId="{E5EB0682-6B12-4A2D-824B-2D54CE634558}" dt="2025-05-29T05:21:26.929" v="846" actId="255"/>
          <ac:spMkLst>
            <pc:docMk/>
            <pc:sldMk cId="3570878402" sldId="2076137358"/>
            <ac:spMk id="37" creationId="{88379439-AE1C-66C3-FA12-FBA629D22BCC}"/>
          </ac:spMkLst>
        </pc:spChg>
        <pc:spChg chg="add mod">
          <ac:chgData name="Marco Parenzan" userId="a83bbb23f3e251dc" providerId="LiveId" clId="{E5EB0682-6B12-4A2D-824B-2D54CE634558}" dt="2025-05-29T06:44:49.032" v="2637" actId="1076"/>
          <ac:spMkLst>
            <pc:docMk/>
            <pc:sldMk cId="3570878402" sldId="2076137358"/>
            <ac:spMk id="38" creationId="{BC9A4880-D1CD-C604-2D17-7436C8939756}"/>
          </ac:spMkLst>
        </pc:spChg>
        <pc:spChg chg="add mod">
          <ac:chgData name="Marco Parenzan" userId="a83bbb23f3e251dc" providerId="LiveId" clId="{E5EB0682-6B12-4A2D-824B-2D54CE634558}" dt="2025-05-29T05:24:55.205" v="895" actId="14100"/>
          <ac:spMkLst>
            <pc:docMk/>
            <pc:sldMk cId="3570878402" sldId="2076137358"/>
            <ac:spMk id="39" creationId="{C74EE371-339F-B5DC-3588-25BD951B3D49}"/>
          </ac:spMkLst>
        </pc:spChg>
        <pc:spChg chg="add mod">
          <ac:chgData name="Marco Parenzan" userId="a83bbb23f3e251dc" providerId="LiveId" clId="{E5EB0682-6B12-4A2D-824B-2D54CE634558}" dt="2025-05-29T06:44:49.032" v="2637" actId="1076"/>
          <ac:spMkLst>
            <pc:docMk/>
            <pc:sldMk cId="3570878402" sldId="2076137358"/>
            <ac:spMk id="41" creationId="{1664FFB6-E62F-DB0C-E11A-EC35F73B1A2F}"/>
          </ac:spMkLst>
        </pc:spChg>
        <pc:spChg chg="add mod">
          <ac:chgData name="Marco Parenzan" userId="a83bbb23f3e251dc" providerId="LiveId" clId="{E5EB0682-6B12-4A2D-824B-2D54CE634558}" dt="2025-05-29T06:44:49.032" v="2637" actId="1076"/>
          <ac:spMkLst>
            <pc:docMk/>
            <pc:sldMk cId="3570878402" sldId="2076137358"/>
            <ac:spMk id="44" creationId="{86BBA98C-B66B-42CA-8D65-BE9E4F7E6E8B}"/>
          </ac:spMkLst>
        </pc:spChg>
        <pc:spChg chg="add mod">
          <ac:chgData name="Marco Parenzan" userId="a83bbb23f3e251dc" providerId="LiveId" clId="{E5EB0682-6B12-4A2D-824B-2D54CE634558}" dt="2025-05-29T06:44:49.032" v="2637" actId="1076"/>
          <ac:spMkLst>
            <pc:docMk/>
            <pc:sldMk cId="3570878402" sldId="2076137358"/>
            <ac:spMk id="48" creationId="{AB5D5A29-2A91-8B9F-FA60-A7B73BE3149A}"/>
          </ac:spMkLst>
        </pc:spChg>
        <pc:spChg chg="add mod">
          <ac:chgData name="Marco Parenzan" userId="a83bbb23f3e251dc" providerId="LiveId" clId="{E5EB0682-6B12-4A2D-824B-2D54CE634558}" dt="2025-05-29T06:44:49.032" v="2637" actId="1076"/>
          <ac:spMkLst>
            <pc:docMk/>
            <pc:sldMk cId="3570878402" sldId="2076137358"/>
            <ac:spMk id="50" creationId="{D722A2FB-336C-CB95-8B14-E4487C526CE2}"/>
          </ac:spMkLst>
        </pc:spChg>
        <pc:spChg chg="add mod">
          <ac:chgData name="Marco Parenzan" userId="a83bbb23f3e251dc" providerId="LiveId" clId="{E5EB0682-6B12-4A2D-824B-2D54CE634558}" dt="2025-05-29T06:44:30.392" v="2617" actId="1076"/>
          <ac:spMkLst>
            <pc:docMk/>
            <pc:sldMk cId="3570878402" sldId="2076137358"/>
            <ac:spMk id="51" creationId="{DF9A14D4-F1D5-1988-AC99-34A68AC1A512}"/>
          </ac:spMkLst>
        </pc:spChg>
        <pc:spChg chg="add mod">
          <ac:chgData name="Marco Parenzan" userId="a83bbb23f3e251dc" providerId="LiveId" clId="{E5EB0682-6B12-4A2D-824B-2D54CE634558}" dt="2025-05-29T06:44:49.032" v="2637" actId="1076"/>
          <ac:spMkLst>
            <pc:docMk/>
            <pc:sldMk cId="3570878402" sldId="2076137358"/>
            <ac:spMk id="52" creationId="{3A1B62D5-D86E-21BC-2A3F-B81BBF6CFE75}"/>
          </ac:spMkLst>
        </pc:spChg>
      </pc:sldChg>
      <pc:sldChg chg="addSp delSp modSp add mod">
        <pc:chgData name="Marco Parenzan" userId="a83bbb23f3e251dc" providerId="LiveId" clId="{E5EB0682-6B12-4A2D-824B-2D54CE634558}" dt="2025-05-29T05:48:34.486" v="1390" actId="20577"/>
        <pc:sldMkLst>
          <pc:docMk/>
          <pc:sldMk cId="3575101860" sldId="2076137359"/>
        </pc:sldMkLst>
        <pc:spChg chg="mod">
          <ac:chgData name="Marco Parenzan" userId="a83bbb23f3e251dc" providerId="LiveId" clId="{E5EB0682-6B12-4A2D-824B-2D54CE634558}" dt="2025-05-29T05:48:03.231" v="1365" actId="20577"/>
          <ac:spMkLst>
            <pc:docMk/>
            <pc:sldMk cId="3575101860" sldId="2076137359"/>
            <ac:spMk id="4" creationId="{A2FBBD1A-94C0-516D-B111-D1B0299A070C}"/>
          </ac:spMkLst>
        </pc:spChg>
        <pc:spChg chg="add mod">
          <ac:chgData name="Marco Parenzan" userId="a83bbb23f3e251dc" providerId="LiveId" clId="{E5EB0682-6B12-4A2D-824B-2D54CE634558}" dt="2025-05-29T05:48:12.683" v="1377" actId="20577"/>
          <ac:spMkLst>
            <pc:docMk/>
            <pc:sldMk cId="3575101860" sldId="2076137359"/>
            <ac:spMk id="20" creationId="{0DBAD5C1-B716-F28E-353C-8EFAABABE223}"/>
          </ac:spMkLst>
        </pc:spChg>
        <pc:spChg chg="add mod">
          <ac:chgData name="Marco Parenzan" userId="a83bbb23f3e251dc" providerId="LiveId" clId="{E5EB0682-6B12-4A2D-824B-2D54CE634558}" dt="2025-05-29T05:44:59.483" v="1270" actId="1076"/>
          <ac:spMkLst>
            <pc:docMk/>
            <pc:sldMk cId="3575101860" sldId="2076137359"/>
            <ac:spMk id="24" creationId="{810DDB3C-07AF-AAB5-D5B1-95B3ACC6001C}"/>
          </ac:spMkLst>
        </pc:spChg>
        <pc:spChg chg="add mod">
          <ac:chgData name="Marco Parenzan" userId="a83bbb23f3e251dc" providerId="LiveId" clId="{E5EB0682-6B12-4A2D-824B-2D54CE634558}" dt="2025-05-29T05:45:07.014" v="1272" actId="1076"/>
          <ac:spMkLst>
            <pc:docMk/>
            <pc:sldMk cId="3575101860" sldId="2076137359"/>
            <ac:spMk id="25" creationId="{79175903-82C2-C6BB-2AEB-7D611DABB5F2}"/>
          </ac:spMkLst>
        </pc:spChg>
        <pc:spChg chg="add mod">
          <ac:chgData name="Marco Parenzan" userId="a83bbb23f3e251dc" providerId="LiveId" clId="{E5EB0682-6B12-4A2D-824B-2D54CE634558}" dt="2025-05-29T05:41:09.939" v="1151" actId="1076"/>
          <ac:spMkLst>
            <pc:docMk/>
            <pc:sldMk cId="3575101860" sldId="2076137359"/>
            <ac:spMk id="26" creationId="{2BF7A62E-6346-25A5-9A47-9813B5D05070}"/>
          </ac:spMkLst>
        </pc:spChg>
        <pc:spChg chg="add mod">
          <ac:chgData name="Marco Parenzan" userId="a83bbb23f3e251dc" providerId="LiveId" clId="{E5EB0682-6B12-4A2D-824B-2D54CE634558}" dt="2025-05-29T05:47:24.230" v="1345" actId="20577"/>
          <ac:spMkLst>
            <pc:docMk/>
            <pc:sldMk cId="3575101860" sldId="2076137359"/>
            <ac:spMk id="29" creationId="{B7716036-FEA3-0DF8-59DF-860A86DD8E4E}"/>
          </ac:spMkLst>
        </pc:spChg>
        <pc:spChg chg="add mod">
          <ac:chgData name="Marco Parenzan" userId="a83bbb23f3e251dc" providerId="LiveId" clId="{E5EB0682-6B12-4A2D-824B-2D54CE634558}" dt="2025-05-29T05:40:57.048" v="1145" actId="20577"/>
          <ac:spMkLst>
            <pc:docMk/>
            <pc:sldMk cId="3575101860" sldId="2076137359"/>
            <ac:spMk id="33" creationId="{5271F627-FABA-8182-7266-BD467CE6D13F}"/>
          </ac:spMkLst>
        </pc:spChg>
        <pc:spChg chg="add mod ord">
          <ac:chgData name="Marco Parenzan" userId="a83bbb23f3e251dc" providerId="LiveId" clId="{E5EB0682-6B12-4A2D-824B-2D54CE634558}" dt="2025-05-29T05:47:49.835" v="1354" actId="14100"/>
          <ac:spMkLst>
            <pc:docMk/>
            <pc:sldMk cId="3575101860" sldId="2076137359"/>
            <ac:spMk id="42" creationId="{07E2094D-618B-D4F8-6DC5-0EF8194DE665}"/>
          </ac:spMkLst>
        </pc:spChg>
        <pc:spChg chg="add mod ord">
          <ac:chgData name="Marco Parenzan" userId="a83bbb23f3e251dc" providerId="LiveId" clId="{E5EB0682-6B12-4A2D-824B-2D54CE634558}" dt="2025-05-29T05:48:34.486" v="1390" actId="20577"/>
          <ac:spMkLst>
            <pc:docMk/>
            <pc:sldMk cId="3575101860" sldId="2076137359"/>
            <ac:spMk id="43" creationId="{F27E9A61-1C8F-278F-B647-D89CC5EC4AE3}"/>
          </ac:spMkLst>
        </pc:spChg>
        <pc:spChg chg="add mod">
          <ac:chgData name="Marco Parenzan" userId="a83bbb23f3e251dc" providerId="LiveId" clId="{E5EB0682-6B12-4A2D-824B-2D54CE634558}" dt="2025-05-29T05:40:32.553" v="1129" actId="1076"/>
          <ac:spMkLst>
            <pc:docMk/>
            <pc:sldMk cId="3575101860" sldId="2076137359"/>
            <ac:spMk id="49" creationId="{A56BF301-230F-8E79-D98E-914D24B10007}"/>
          </ac:spMkLst>
        </pc:spChg>
        <pc:cxnChg chg="add mod">
          <ac:chgData name="Marco Parenzan" userId="a83bbb23f3e251dc" providerId="LiveId" clId="{E5EB0682-6B12-4A2D-824B-2D54CE634558}" dt="2025-05-29T05:33:14.275" v="986" actId="692"/>
          <ac:cxnSpMkLst>
            <pc:docMk/>
            <pc:sldMk cId="3575101860" sldId="2076137359"/>
            <ac:cxnSpMk id="8" creationId="{56E6BCA6-A528-FDBC-4656-DB05B1A010C6}"/>
          </ac:cxnSpMkLst>
        </pc:cxnChg>
        <pc:cxnChg chg="add mod">
          <ac:chgData name="Marco Parenzan" userId="a83bbb23f3e251dc" providerId="LiveId" clId="{E5EB0682-6B12-4A2D-824B-2D54CE634558}" dt="2025-05-29T05:41:03.848" v="1150" actId="1037"/>
          <ac:cxnSpMkLst>
            <pc:docMk/>
            <pc:sldMk cId="3575101860" sldId="2076137359"/>
            <ac:cxnSpMk id="9" creationId="{42694D0C-2C3E-6ED9-278C-32409F905783}"/>
          </ac:cxnSpMkLst>
        </pc:cxnChg>
        <pc:cxnChg chg="add mod">
          <ac:chgData name="Marco Parenzan" userId="a83bbb23f3e251dc" providerId="LiveId" clId="{E5EB0682-6B12-4A2D-824B-2D54CE634558}" dt="2025-05-29T05:44:59.483" v="1270" actId="1076"/>
          <ac:cxnSpMkLst>
            <pc:docMk/>
            <pc:sldMk cId="3575101860" sldId="2076137359"/>
            <ac:cxnSpMk id="13" creationId="{5324E22A-7B9F-74ED-90D3-88CD525C4050}"/>
          </ac:cxnSpMkLst>
        </pc:cxnChg>
        <pc:cxnChg chg="add mod">
          <ac:chgData name="Marco Parenzan" userId="a83bbb23f3e251dc" providerId="LiveId" clId="{E5EB0682-6B12-4A2D-824B-2D54CE634558}" dt="2025-05-29T05:37:19.864" v="1076" actId="571"/>
          <ac:cxnSpMkLst>
            <pc:docMk/>
            <pc:sldMk cId="3575101860" sldId="2076137359"/>
            <ac:cxnSpMk id="28" creationId="{6B28392A-2694-0DBC-948D-8CB3F54AFDC1}"/>
          </ac:cxnSpMkLst>
        </pc:cxnChg>
      </pc:sldChg>
      <pc:sldChg chg="addSp modSp add mod modAnim">
        <pc:chgData name="Marco Parenzan" userId="a83bbb23f3e251dc" providerId="LiveId" clId="{E5EB0682-6B12-4A2D-824B-2D54CE634558}" dt="2025-05-29T07:36:12.145" v="3287"/>
        <pc:sldMkLst>
          <pc:docMk/>
          <pc:sldMk cId="2160809446" sldId="2076137360"/>
        </pc:sldMkLst>
        <pc:spChg chg="add mod">
          <ac:chgData name="Marco Parenzan" userId="a83bbb23f3e251dc" providerId="LiveId" clId="{E5EB0682-6B12-4A2D-824B-2D54CE634558}" dt="2025-05-29T07:36:08.983" v="3286" actId="1076"/>
          <ac:spMkLst>
            <pc:docMk/>
            <pc:sldMk cId="2160809446" sldId="2076137360"/>
            <ac:spMk id="2" creationId="{A8FAEB25-E3D9-A5AC-06C3-F61A9E424661}"/>
          </ac:spMkLst>
        </pc:spChg>
        <pc:spChg chg="mod">
          <ac:chgData name="Marco Parenzan" userId="a83bbb23f3e251dc" providerId="LiveId" clId="{E5EB0682-6B12-4A2D-824B-2D54CE634558}" dt="2025-05-29T05:50:44.587" v="1461" actId="20577"/>
          <ac:spMkLst>
            <pc:docMk/>
            <pc:sldMk cId="2160809446" sldId="2076137360"/>
            <ac:spMk id="4" creationId="{B3CB7480-5A6A-62B7-FC7F-34C78D3EF01B}"/>
          </ac:spMkLst>
        </pc:spChg>
        <pc:spChg chg="mod">
          <ac:chgData name="Marco Parenzan" userId="a83bbb23f3e251dc" providerId="LiveId" clId="{E5EB0682-6B12-4A2D-824B-2D54CE634558}" dt="2025-05-29T05:48:57.016" v="1399" actId="20577"/>
          <ac:spMkLst>
            <pc:docMk/>
            <pc:sldMk cId="2160809446" sldId="2076137360"/>
            <ac:spMk id="21" creationId="{D7AF160E-0D73-CD2D-B2D2-5980A68CA33D}"/>
          </ac:spMkLst>
        </pc:spChg>
        <pc:spChg chg="mod">
          <ac:chgData name="Marco Parenzan" userId="a83bbb23f3e251dc" providerId="LiveId" clId="{E5EB0682-6B12-4A2D-824B-2D54CE634558}" dt="2025-05-29T05:47:34.560" v="1348" actId="20577"/>
          <ac:spMkLst>
            <pc:docMk/>
            <pc:sldMk cId="2160809446" sldId="2076137360"/>
            <ac:spMk id="23" creationId="{D58D743D-0B42-2298-0127-186904D50CCF}"/>
          </ac:spMkLst>
        </pc:spChg>
        <pc:spChg chg="mod">
          <ac:chgData name="Marco Parenzan" userId="a83bbb23f3e251dc" providerId="LiveId" clId="{E5EB0682-6B12-4A2D-824B-2D54CE634558}" dt="2025-05-29T05:51:11.308" v="1477" actId="403"/>
          <ac:spMkLst>
            <pc:docMk/>
            <pc:sldMk cId="2160809446" sldId="2076137360"/>
            <ac:spMk id="27" creationId="{EEC41F7B-37D5-E403-E648-7901AC81ECBD}"/>
          </ac:spMkLst>
        </pc:spChg>
        <pc:spChg chg="mod">
          <ac:chgData name="Marco Parenzan" userId="a83bbb23f3e251dc" providerId="LiveId" clId="{E5EB0682-6B12-4A2D-824B-2D54CE634558}" dt="2025-05-29T05:47:28.223" v="1346"/>
          <ac:spMkLst>
            <pc:docMk/>
            <pc:sldMk cId="2160809446" sldId="2076137360"/>
            <ac:spMk id="29" creationId="{6608E52B-4313-675A-7538-15B1291712AD}"/>
          </ac:spMkLst>
        </pc:spChg>
      </pc:sldChg>
      <pc:sldChg chg="new del">
        <pc:chgData name="Marco Parenzan" userId="a83bbb23f3e251dc" providerId="LiveId" clId="{E5EB0682-6B12-4A2D-824B-2D54CE634558}" dt="2025-05-29T05:49:20.401" v="1401" actId="680"/>
        <pc:sldMkLst>
          <pc:docMk/>
          <pc:sldMk cId="1174236930" sldId="2076137361"/>
        </pc:sldMkLst>
      </pc:sldChg>
      <pc:sldChg chg="addSp delSp modSp new mod modClrScheme chgLayout">
        <pc:chgData name="Marco Parenzan" userId="a83bbb23f3e251dc" providerId="LiveId" clId="{E5EB0682-6B12-4A2D-824B-2D54CE634558}" dt="2025-05-29T05:53:33.599" v="1486"/>
        <pc:sldMkLst>
          <pc:docMk/>
          <pc:sldMk cId="2110629332" sldId="2076137361"/>
        </pc:sldMkLst>
        <pc:spChg chg="add mod ord">
          <ac:chgData name="Marco Parenzan" userId="a83bbb23f3e251dc" providerId="LiveId" clId="{E5EB0682-6B12-4A2D-824B-2D54CE634558}" dt="2025-05-29T05:49:42.104" v="1430" actId="20577"/>
          <ac:spMkLst>
            <pc:docMk/>
            <pc:sldMk cId="2110629332" sldId="2076137361"/>
            <ac:spMk id="6" creationId="{5D46A846-7D6E-4589-59FD-508AD6A72579}"/>
          </ac:spMkLst>
        </pc:spChg>
        <pc:picChg chg="add mod">
          <ac:chgData name="Marco Parenzan" userId="a83bbb23f3e251dc" providerId="LiveId" clId="{E5EB0682-6B12-4A2D-824B-2D54CE634558}" dt="2025-05-29T05:53:33.599" v="1486"/>
          <ac:picMkLst>
            <pc:docMk/>
            <pc:sldMk cId="2110629332" sldId="2076137361"/>
            <ac:picMk id="1026" creationId="{D0A46C9C-1EE8-5D96-B2BD-8DA12A31FD2F}"/>
          </ac:picMkLst>
        </pc:picChg>
      </pc:sldChg>
      <pc:sldChg chg="addSp delSp modSp new mod modClrScheme chgLayout">
        <pc:chgData name="Marco Parenzan" userId="a83bbb23f3e251dc" providerId="LiveId" clId="{E5EB0682-6B12-4A2D-824B-2D54CE634558}" dt="2025-05-29T06:22:54.737" v="1579" actId="20577"/>
        <pc:sldMkLst>
          <pc:docMk/>
          <pc:sldMk cId="415991680" sldId="2076137362"/>
        </pc:sldMkLst>
        <pc:spChg chg="add mod ord">
          <ac:chgData name="Marco Parenzan" userId="a83bbb23f3e251dc" providerId="LiveId" clId="{E5EB0682-6B12-4A2D-824B-2D54CE634558}" dt="2025-05-29T06:22:47.756" v="1550"/>
          <ac:spMkLst>
            <pc:docMk/>
            <pc:sldMk cId="415991680" sldId="2076137362"/>
            <ac:spMk id="5" creationId="{AC5AD649-9238-C0B3-9F6D-4008A58E1AB0}"/>
          </ac:spMkLst>
        </pc:spChg>
        <pc:spChg chg="add mod ord">
          <ac:chgData name="Marco Parenzan" userId="a83bbb23f3e251dc" providerId="LiveId" clId="{E5EB0682-6B12-4A2D-824B-2D54CE634558}" dt="2025-05-29T06:22:54.737" v="1579" actId="20577"/>
          <ac:spMkLst>
            <pc:docMk/>
            <pc:sldMk cId="415991680" sldId="2076137362"/>
            <ac:spMk id="6" creationId="{8040E623-C00C-AFFF-26FA-08D8E46A468A}"/>
          </ac:spMkLst>
        </pc:spChg>
      </pc:sldChg>
      <pc:sldChg chg="new del">
        <pc:chgData name="Marco Parenzan" userId="a83bbb23f3e251dc" providerId="LiveId" clId="{E5EB0682-6B12-4A2D-824B-2D54CE634558}" dt="2025-05-29T06:22:15.053" v="1546" actId="47"/>
        <pc:sldMkLst>
          <pc:docMk/>
          <pc:sldMk cId="3862252684" sldId="2076137362"/>
        </pc:sldMkLst>
      </pc:sldChg>
      <pc:sldChg chg="modSp add mod">
        <pc:chgData name="Marco Parenzan" userId="a83bbb23f3e251dc" providerId="LiveId" clId="{E5EB0682-6B12-4A2D-824B-2D54CE634558}" dt="2025-05-29T06:23:51.860" v="1589"/>
        <pc:sldMkLst>
          <pc:docMk/>
          <pc:sldMk cId="153132229" sldId="2076137363"/>
        </pc:sldMkLst>
        <pc:spChg chg="mod">
          <ac:chgData name="Marco Parenzan" userId="a83bbb23f3e251dc" providerId="LiveId" clId="{E5EB0682-6B12-4A2D-824B-2D54CE634558}" dt="2025-05-29T06:23:51.860" v="1589"/>
          <ac:spMkLst>
            <pc:docMk/>
            <pc:sldMk cId="153132229" sldId="2076137363"/>
            <ac:spMk id="6" creationId="{611116C5-6C82-F06B-5F08-4F8F98BDABE8}"/>
          </ac:spMkLst>
        </pc:spChg>
      </pc:sldChg>
      <pc:sldChg chg="add del">
        <pc:chgData name="Marco Parenzan" userId="a83bbb23f3e251dc" providerId="LiveId" clId="{E5EB0682-6B12-4A2D-824B-2D54CE634558}" dt="2025-05-30T09:35:11.814" v="3288" actId="47"/>
        <pc:sldMkLst>
          <pc:docMk/>
          <pc:sldMk cId="1885155821" sldId="2076137364"/>
        </pc:sldMkLst>
      </pc:sldChg>
      <pc:sldChg chg="add del">
        <pc:chgData name="Marco Parenzan" userId="a83bbb23f3e251dc" providerId="LiveId" clId="{E5EB0682-6B12-4A2D-824B-2D54CE634558}" dt="2025-05-30T09:35:11.814" v="3288" actId="47"/>
        <pc:sldMkLst>
          <pc:docMk/>
          <pc:sldMk cId="4215209470" sldId="2076137365"/>
        </pc:sldMkLst>
      </pc:sldChg>
      <pc:sldChg chg="add del">
        <pc:chgData name="Marco Parenzan" userId="a83bbb23f3e251dc" providerId="LiveId" clId="{E5EB0682-6B12-4A2D-824B-2D54CE634558}" dt="2025-05-30T09:35:11.814" v="3288" actId="47"/>
        <pc:sldMkLst>
          <pc:docMk/>
          <pc:sldMk cId="1243516245" sldId="2076137366"/>
        </pc:sldMkLst>
      </pc:sldChg>
      <pc:sldChg chg="addSp modSp new mod modClrScheme chgLayout">
        <pc:chgData name="Marco Parenzan" userId="a83bbb23f3e251dc" providerId="LiveId" clId="{E5EB0682-6B12-4A2D-824B-2D54CE634558}" dt="2025-05-29T06:31:48.108" v="1960" actId="20577"/>
        <pc:sldMkLst>
          <pc:docMk/>
          <pc:sldMk cId="737732156" sldId="2076137367"/>
        </pc:sldMkLst>
        <pc:spChg chg="mod ord">
          <ac:chgData name="Marco Parenzan" userId="a83bbb23f3e251dc" providerId="LiveId" clId="{E5EB0682-6B12-4A2D-824B-2D54CE634558}" dt="2025-05-29T06:30:10.661" v="1615" actId="700"/>
          <ac:spMkLst>
            <pc:docMk/>
            <pc:sldMk cId="737732156" sldId="2076137367"/>
            <ac:spMk id="2" creationId="{9DE72D69-B061-6F2D-6D11-B06D2A8B950C}"/>
          </ac:spMkLst>
        </pc:spChg>
        <pc:spChg chg="add mod ord">
          <ac:chgData name="Marco Parenzan" userId="a83bbb23f3e251dc" providerId="LiveId" clId="{E5EB0682-6B12-4A2D-824B-2D54CE634558}" dt="2025-05-29T06:31:48.108" v="1960" actId="20577"/>
          <ac:spMkLst>
            <pc:docMk/>
            <pc:sldMk cId="737732156" sldId="2076137367"/>
            <ac:spMk id="3" creationId="{AC673A83-9C3D-2549-2853-73ACC1559323}"/>
          </ac:spMkLst>
        </pc:spChg>
      </pc:sldChg>
      <pc:sldChg chg="add del">
        <pc:chgData name="Marco Parenzan" userId="a83bbb23f3e251dc" providerId="LiveId" clId="{E5EB0682-6B12-4A2D-824B-2D54CE634558}" dt="2025-05-29T06:25:41.260" v="1595" actId="47"/>
        <pc:sldMkLst>
          <pc:docMk/>
          <pc:sldMk cId="1709457711" sldId="2076137367"/>
        </pc:sldMkLst>
      </pc:sldChg>
      <pc:sldChg chg="addSp delSp modSp new mod modClrScheme chgLayout">
        <pc:chgData name="Marco Parenzan" userId="a83bbb23f3e251dc" providerId="LiveId" clId="{E5EB0682-6B12-4A2D-824B-2D54CE634558}" dt="2025-05-29T07:13:06.592" v="3007" actId="20577"/>
        <pc:sldMkLst>
          <pc:docMk/>
          <pc:sldMk cId="1952984299" sldId="2076137368"/>
        </pc:sldMkLst>
        <pc:spChg chg="add mod ord">
          <ac:chgData name="Marco Parenzan" userId="a83bbb23f3e251dc" providerId="LiveId" clId="{E5EB0682-6B12-4A2D-824B-2D54CE634558}" dt="2025-05-29T06:37:15.868" v="1965" actId="20577"/>
          <ac:spMkLst>
            <pc:docMk/>
            <pc:sldMk cId="1952984299" sldId="2076137368"/>
            <ac:spMk id="4" creationId="{76FFB526-DEB3-9662-686F-FBD502A4A7B7}"/>
          </ac:spMkLst>
        </pc:spChg>
        <pc:spChg chg="add mod ord">
          <ac:chgData name="Marco Parenzan" userId="a83bbb23f3e251dc" providerId="LiveId" clId="{E5EB0682-6B12-4A2D-824B-2D54CE634558}" dt="2025-05-29T07:13:06.592" v="3007" actId="20577"/>
          <ac:spMkLst>
            <pc:docMk/>
            <pc:sldMk cId="1952984299" sldId="2076137368"/>
            <ac:spMk id="5" creationId="{C14A0D0C-23F0-C270-496B-2EBA3DBE56ED}"/>
          </ac:spMkLst>
        </pc:spChg>
      </pc:sldChg>
      <pc:sldChg chg="add">
        <pc:chgData name="Marco Parenzan" userId="a83bbb23f3e251dc" providerId="LiveId" clId="{E5EB0682-6B12-4A2D-824B-2D54CE634558}" dt="2025-05-30T10:00:06.192" v="3954"/>
        <pc:sldMkLst>
          <pc:docMk/>
          <pc:sldMk cId="2732015076" sldId="2076137369"/>
        </pc:sldMkLst>
      </pc:sldChg>
      <pc:sldChg chg="add del">
        <pc:chgData name="Marco Parenzan" userId="a83bbb23f3e251dc" providerId="LiveId" clId="{E5EB0682-6B12-4A2D-824B-2D54CE634558}" dt="2025-05-30T10:00:04.559" v="3953" actId="2696"/>
        <pc:sldMkLst>
          <pc:docMk/>
          <pc:sldMk cId="3509069321" sldId="2076137369"/>
        </pc:sldMkLst>
      </pc:sldChg>
      <pc:sldChg chg="add">
        <pc:chgData name="Marco Parenzan" userId="a83bbb23f3e251dc" providerId="LiveId" clId="{E5EB0682-6B12-4A2D-824B-2D54CE634558}" dt="2025-05-29T06:38:26.056" v="2112"/>
        <pc:sldMkLst>
          <pc:docMk/>
          <pc:sldMk cId="1970584904" sldId="2076137370"/>
        </pc:sldMkLst>
      </pc:sldChg>
      <pc:sldChg chg="addSp delSp modSp new mod modClrScheme modShow chgLayout">
        <pc:chgData name="Marco Parenzan" userId="a83bbb23f3e251dc" providerId="LiveId" clId="{E5EB0682-6B12-4A2D-824B-2D54CE634558}" dt="2025-05-30T13:12:23.958" v="3970" actId="729"/>
        <pc:sldMkLst>
          <pc:docMk/>
          <pc:sldMk cId="3767481763" sldId="2076137371"/>
        </pc:sldMkLst>
        <pc:spChg chg="add mod ord">
          <ac:chgData name="Marco Parenzan" userId="a83bbb23f3e251dc" providerId="LiveId" clId="{E5EB0682-6B12-4A2D-824B-2D54CE634558}" dt="2025-05-29T06:47:05.977" v="2662" actId="700"/>
          <ac:spMkLst>
            <pc:docMk/>
            <pc:sldMk cId="3767481763" sldId="2076137371"/>
            <ac:spMk id="4" creationId="{ABFC074C-6D87-16FA-1C61-DCDA86A6E608}"/>
          </ac:spMkLst>
        </pc:spChg>
        <pc:spChg chg="add mod ord">
          <ac:chgData name="Marco Parenzan" userId="a83bbb23f3e251dc" providerId="LiveId" clId="{E5EB0682-6B12-4A2D-824B-2D54CE634558}" dt="2025-05-29T06:47:53.875" v="2680"/>
          <ac:spMkLst>
            <pc:docMk/>
            <pc:sldMk cId="3767481763" sldId="2076137371"/>
            <ac:spMk id="14" creationId="{9F481258-2C62-1B40-408C-24BB79BD5977}"/>
          </ac:spMkLst>
        </pc:spChg>
      </pc:sldChg>
      <pc:sldChg chg="modSp add mod">
        <pc:chgData name="Marco Parenzan" userId="a83bbb23f3e251dc" providerId="LiveId" clId="{E5EB0682-6B12-4A2D-824B-2D54CE634558}" dt="2025-05-29T06:41:09.174" v="2531" actId="20577"/>
        <pc:sldMkLst>
          <pc:docMk/>
          <pc:sldMk cId="3414385558" sldId="2076137372"/>
        </pc:sldMkLst>
        <pc:spChg chg="mod">
          <ac:chgData name="Marco Parenzan" userId="a83bbb23f3e251dc" providerId="LiveId" clId="{E5EB0682-6B12-4A2D-824B-2D54CE634558}" dt="2025-05-29T06:41:09.174" v="2531" actId="20577"/>
          <ac:spMkLst>
            <pc:docMk/>
            <pc:sldMk cId="3414385558" sldId="2076137372"/>
            <ac:spMk id="6" creationId="{48A45E7E-5031-B028-7D41-D7FA450478D9}"/>
          </ac:spMkLst>
        </pc:spChg>
      </pc:sldChg>
      <pc:sldChg chg="modSp add mod">
        <pc:chgData name="Marco Parenzan" userId="a83bbb23f3e251dc" providerId="LiveId" clId="{E5EB0682-6B12-4A2D-824B-2D54CE634558}" dt="2025-05-30T09:45:14.034" v="3523" actId="1035"/>
        <pc:sldMkLst>
          <pc:docMk/>
          <pc:sldMk cId="3267350722" sldId="2076137373"/>
        </pc:sldMkLst>
        <pc:picChg chg="mod">
          <ac:chgData name="Marco Parenzan" userId="a83bbb23f3e251dc" providerId="LiveId" clId="{E5EB0682-6B12-4A2D-824B-2D54CE634558}" dt="2025-05-30T09:45:14.034" v="3523" actId="1035"/>
          <ac:picMkLst>
            <pc:docMk/>
            <pc:sldMk cId="3267350722" sldId="2076137373"/>
            <ac:picMk id="5" creationId="{9F776E75-F86C-2E4D-4292-C618A3DF3266}"/>
          </ac:picMkLst>
        </pc:picChg>
      </pc:sldChg>
      <pc:sldChg chg="modSp add mod">
        <pc:chgData name="Marco Parenzan" userId="a83bbb23f3e251dc" providerId="LiveId" clId="{E5EB0682-6B12-4A2D-824B-2D54CE634558}" dt="2025-05-29T06:41:55.136" v="2537"/>
        <pc:sldMkLst>
          <pc:docMk/>
          <pc:sldMk cId="2559998858" sldId="2076137374"/>
        </pc:sldMkLst>
        <pc:spChg chg="mod">
          <ac:chgData name="Marco Parenzan" userId="a83bbb23f3e251dc" providerId="LiveId" clId="{E5EB0682-6B12-4A2D-824B-2D54CE634558}" dt="2025-05-29T06:41:55.136" v="2537"/>
          <ac:spMkLst>
            <pc:docMk/>
            <pc:sldMk cId="2559998858" sldId="2076137374"/>
            <ac:spMk id="6" creationId="{BD112057-609E-0D71-A665-995088B0245A}"/>
          </ac:spMkLst>
        </pc:spChg>
      </pc:sldChg>
      <pc:sldChg chg="add">
        <pc:chgData name="Marco Parenzan" userId="a83bbb23f3e251dc" providerId="LiveId" clId="{E5EB0682-6B12-4A2D-824B-2D54CE634558}" dt="2025-05-29T06:41:37.978" v="2533"/>
        <pc:sldMkLst>
          <pc:docMk/>
          <pc:sldMk cId="3204530207" sldId="2076137375"/>
        </pc:sldMkLst>
      </pc:sldChg>
      <pc:sldChg chg="modSp add mod">
        <pc:chgData name="Marco Parenzan" userId="a83bbb23f3e251dc" providerId="LiveId" clId="{E5EB0682-6B12-4A2D-824B-2D54CE634558}" dt="2025-05-29T06:48:57.564" v="2831" actId="20577"/>
        <pc:sldMkLst>
          <pc:docMk/>
          <pc:sldMk cId="3354702240" sldId="2076137376"/>
        </pc:sldMkLst>
        <pc:spChg chg="mod">
          <ac:chgData name="Marco Parenzan" userId="a83bbb23f3e251dc" providerId="LiveId" clId="{E5EB0682-6B12-4A2D-824B-2D54CE634558}" dt="2025-05-29T06:42:16.356" v="2541" actId="27636"/>
          <ac:spMkLst>
            <pc:docMk/>
            <pc:sldMk cId="3354702240" sldId="2076137376"/>
            <ac:spMk id="4" creationId="{FB3FE9B9-AC90-DA3A-583E-26DCBAEAA1BB}"/>
          </ac:spMkLst>
        </pc:spChg>
        <pc:spChg chg="mod">
          <ac:chgData name="Marco Parenzan" userId="a83bbb23f3e251dc" providerId="LiveId" clId="{E5EB0682-6B12-4A2D-824B-2D54CE634558}" dt="2025-05-29T06:48:57.564" v="2831" actId="20577"/>
          <ac:spMkLst>
            <pc:docMk/>
            <pc:sldMk cId="3354702240" sldId="2076137376"/>
            <ac:spMk id="5" creationId="{C7459E47-CE27-C5DA-7AF6-15BC49983519}"/>
          </ac:spMkLst>
        </pc:spChg>
      </pc:sldChg>
      <pc:sldChg chg="modSp add del mod">
        <pc:chgData name="Marco Parenzan" userId="a83bbb23f3e251dc" providerId="LiveId" clId="{E5EB0682-6B12-4A2D-824B-2D54CE634558}" dt="2025-05-29T07:10:34.009" v="2897" actId="47"/>
        <pc:sldMkLst>
          <pc:docMk/>
          <pc:sldMk cId="212883477" sldId="2076137377"/>
        </pc:sldMkLst>
      </pc:sldChg>
      <pc:sldChg chg="modSp add mod">
        <pc:chgData name="Marco Parenzan" userId="a83bbb23f3e251dc" providerId="LiveId" clId="{E5EB0682-6B12-4A2D-824B-2D54CE634558}" dt="2025-05-29T06:42:34.867" v="2566" actId="20577"/>
        <pc:sldMkLst>
          <pc:docMk/>
          <pc:sldMk cId="3760905269" sldId="2076137378"/>
        </pc:sldMkLst>
        <pc:spChg chg="mod">
          <ac:chgData name="Marco Parenzan" userId="a83bbb23f3e251dc" providerId="LiveId" clId="{E5EB0682-6B12-4A2D-824B-2D54CE634558}" dt="2025-05-29T06:42:34.867" v="2566" actId="20577"/>
          <ac:spMkLst>
            <pc:docMk/>
            <pc:sldMk cId="3760905269" sldId="2076137378"/>
            <ac:spMk id="6" creationId="{1EA74574-B020-6AA6-17DE-03527DBCF935}"/>
          </ac:spMkLst>
        </pc:spChg>
      </pc:sldChg>
      <pc:sldChg chg="modSp add mod modAnim">
        <pc:chgData name="Marco Parenzan" userId="a83bbb23f3e251dc" providerId="LiveId" clId="{E5EB0682-6B12-4A2D-824B-2D54CE634558}" dt="2025-05-30T09:59:18.936" v="3952"/>
        <pc:sldMkLst>
          <pc:docMk/>
          <pc:sldMk cId="341277765" sldId="2076137379"/>
        </pc:sldMkLst>
        <pc:spChg chg="mod">
          <ac:chgData name="Marco Parenzan" userId="a83bbb23f3e251dc" providerId="LiveId" clId="{E5EB0682-6B12-4A2D-824B-2D54CE634558}" dt="2025-05-29T06:42:39.276" v="2577" actId="20577"/>
          <ac:spMkLst>
            <pc:docMk/>
            <pc:sldMk cId="341277765" sldId="2076137379"/>
            <ac:spMk id="4" creationId="{767CB6E9-EA98-2DA7-C5C0-2C58797E7431}"/>
          </ac:spMkLst>
        </pc:spChg>
        <pc:spChg chg="mod">
          <ac:chgData name="Marco Parenzan" userId="a83bbb23f3e251dc" providerId="LiveId" clId="{E5EB0682-6B12-4A2D-824B-2D54CE634558}" dt="2025-05-30T09:59:08.293" v="3951" actId="20577"/>
          <ac:spMkLst>
            <pc:docMk/>
            <pc:sldMk cId="341277765" sldId="2076137379"/>
            <ac:spMk id="5" creationId="{828CC442-B09E-62D1-1AAB-EAA11E18A07B}"/>
          </ac:spMkLst>
        </pc:spChg>
      </pc:sldChg>
      <pc:sldChg chg="modSp add del mod ord">
        <pc:chgData name="Marco Parenzan" userId="a83bbb23f3e251dc" providerId="LiveId" clId="{E5EB0682-6B12-4A2D-824B-2D54CE634558}" dt="2025-05-30T09:37:36.293" v="3445" actId="20577"/>
        <pc:sldMkLst>
          <pc:docMk/>
          <pc:sldMk cId="2329990849" sldId="2076137380"/>
        </pc:sldMkLst>
        <pc:spChg chg="mod">
          <ac:chgData name="Marco Parenzan" userId="a83bbb23f3e251dc" providerId="LiveId" clId="{E5EB0682-6B12-4A2D-824B-2D54CE634558}" dt="2025-05-29T06:46:37.283" v="2655"/>
          <ac:spMkLst>
            <pc:docMk/>
            <pc:sldMk cId="2329990849" sldId="2076137380"/>
            <ac:spMk id="4" creationId="{6A13CF6D-E85D-3820-B388-362811609413}"/>
          </ac:spMkLst>
        </pc:spChg>
        <pc:spChg chg="mod">
          <ac:chgData name="Marco Parenzan" userId="a83bbb23f3e251dc" providerId="LiveId" clId="{E5EB0682-6B12-4A2D-824B-2D54CE634558}" dt="2025-05-30T09:37:36.293" v="3445" actId="20577"/>
          <ac:spMkLst>
            <pc:docMk/>
            <pc:sldMk cId="2329990849" sldId="2076137380"/>
            <ac:spMk id="14" creationId="{9286A8EE-1A7C-B3DD-3ACE-E7DE89E60FAA}"/>
          </ac:spMkLst>
        </pc:spChg>
      </pc:sldChg>
      <pc:sldChg chg="modSp add mod">
        <pc:chgData name="Marco Parenzan" userId="a83bbb23f3e251dc" providerId="LiveId" clId="{E5EB0682-6B12-4A2D-824B-2D54CE634558}" dt="2025-05-29T06:49:32.452" v="2852" actId="15"/>
        <pc:sldMkLst>
          <pc:docMk/>
          <pc:sldMk cId="1401100643" sldId="2076137381"/>
        </pc:sldMkLst>
        <pc:spChg chg="mod">
          <ac:chgData name="Marco Parenzan" userId="a83bbb23f3e251dc" providerId="LiveId" clId="{E5EB0682-6B12-4A2D-824B-2D54CE634558}" dt="2025-05-29T06:49:25.969" v="2841" actId="20577"/>
          <ac:spMkLst>
            <pc:docMk/>
            <pc:sldMk cId="1401100643" sldId="2076137381"/>
            <ac:spMk id="4" creationId="{6A13CF6D-E85D-3820-B388-362811609413}"/>
          </ac:spMkLst>
        </pc:spChg>
        <pc:spChg chg="mod">
          <ac:chgData name="Marco Parenzan" userId="a83bbb23f3e251dc" providerId="LiveId" clId="{E5EB0682-6B12-4A2D-824B-2D54CE634558}" dt="2025-05-29T06:49:32.452" v="2852" actId="15"/>
          <ac:spMkLst>
            <pc:docMk/>
            <pc:sldMk cId="1401100643" sldId="2076137381"/>
            <ac:spMk id="14" creationId="{9286A8EE-1A7C-B3DD-3ACE-E7DE89E60FAA}"/>
          </ac:spMkLst>
        </pc:spChg>
      </pc:sldChg>
      <pc:sldChg chg="addSp delSp modSp new mod modClrScheme chgLayout">
        <pc:chgData name="Marco Parenzan" userId="a83bbb23f3e251dc" providerId="LiveId" clId="{E5EB0682-6B12-4A2D-824B-2D54CE634558}" dt="2025-05-30T09:47:12.263" v="3562"/>
        <pc:sldMkLst>
          <pc:docMk/>
          <pc:sldMk cId="819958682" sldId="2076137382"/>
        </pc:sldMkLst>
        <pc:spChg chg="add mod ord">
          <ac:chgData name="Marco Parenzan" userId="a83bbb23f3e251dc" providerId="LiveId" clId="{E5EB0682-6B12-4A2D-824B-2D54CE634558}" dt="2025-05-29T06:53:10.299" v="2866" actId="6264"/>
          <ac:spMkLst>
            <pc:docMk/>
            <pc:sldMk cId="819958682" sldId="2076137382"/>
            <ac:spMk id="4" creationId="{F72AE0CC-2261-7A7E-2010-D391511CFBBF}"/>
          </ac:spMkLst>
        </pc:spChg>
        <pc:spChg chg="add mod ord">
          <ac:chgData name="Marco Parenzan" userId="a83bbb23f3e251dc" providerId="LiveId" clId="{E5EB0682-6B12-4A2D-824B-2D54CE634558}" dt="2025-05-30T09:47:12.263" v="3562"/>
          <ac:spMkLst>
            <pc:docMk/>
            <pc:sldMk cId="819958682" sldId="2076137382"/>
            <ac:spMk id="5" creationId="{33E87872-7E7F-FC15-9D02-10F8499594AC}"/>
          </ac:spMkLst>
        </pc:spChg>
      </pc:sldChg>
      <pc:sldChg chg="addSp delSp modSp new mod modClrScheme chgLayout">
        <pc:chgData name="Marco Parenzan" userId="a83bbb23f3e251dc" providerId="LiveId" clId="{E5EB0682-6B12-4A2D-824B-2D54CE634558}" dt="2025-05-29T07:04:52.390" v="2896"/>
        <pc:sldMkLst>
          <pc:docMk/>
          <pc:sldMk cId="729191750" sldId="2076137383"/>
        </pc:sldMkLst>
        <pc:spChg chg="mod ord">
          <ac:chgData name="Marco Parenzan" userId="a83bbb23f3e251dc" providerId="LiveId" clId="{E5EB0682-6B12-4A2D-824B-2D54CE634558}" dt="2025-05-29T07:04:51.193" v="2893" actId="700"/>
          <ac:spMkLst>
            <pc:docMk/>
            <pc:sldMk cId="729191750" sldId="2076137383"/>
            <ac:spMk id="2" creationId="{A241F374-666B-D285-12C5-5B767F6F347E}"/>
          </ac:spMkLst>
        </pc:spChg>
        <pc:spChg chg="mod ord">
          <ac:chgData name="Marco Parenzan" userId="a83bbb23f3e251dc" providerId="LiveId" clId="{E5EB0682-6B12-4A2D-824B-2D54CE634558}" dt="2025-05-29T07:04:51.228" v="2895" actId="27636"/>
          <ac:spMkLst>
            <pc:docMk/>
            <pc:sldMk cId="729191750" sldId="2076137383"/>
            <ac:spMk id="3" creationId="{E3178CBE-40F2-EABD-487E-B370EF1220B1}"/>
          </ac:spMkLst>
        </pc:spChg>
        <pc:picChg chg="add mod">
          <ac:chgData name="Marco Parenzan" userId="a83bbb23f3e251dc" providerId="LiveId" clId="{E5EB0682-6B12-4A2D-824B-2D54CE634558}" dt="2025-05-29T07:04:52.390" v="2896"/>
          <ac:picMkLst>
            <pc:docMk/>
            <pc:sldMk cId="729191750" sldId="2076137383"/>
            <ac:picMk id="7" creationId="{EE83DD09-5566-0BE5-C93E-8AB461716A4C}"/>
          </ac:picMkLst>
        </pc:picChg>
      </pc:sldChg>
      <pc:sldChg chg="addSp delSp modSp add mod modClrScheme chgLayout">
        <pc:chgData name="Marco Parenzan" userId="a83bbb23f3e251dc" providerId="LiveId" clId="{E5EB0682-6B12-4A2D-824B-2D54CE634558}" dt="2025-05-29T07:11:17.243" v="2905" actId="1076"/>
        <pc:sldMkLst>
          <pc:docMk/>
          <pc:sldMk cId="0" sldId="2076137384"/>
        </pc:sldMkLst>
        <pc:spChg chg="mod ord">
          <ac:chgData name="Marco Parenzan" userId="a83bbb23f3e251dc" providerId="LiveId" clId="{E5EB0682-6B12-4A2D-824B-2D54CE634558}" dt="2025-05-29T07:10:51.033" v="2899" actId="700"/>
          <ac:spMkLst>
            <pc:docMk/>
            <pc:sldMk cId="0" sldId="2076137384"/>
            <ac:spMk id="2" creationId="{00000000-0000-0000-0000-000000000000}"/>
          </ac:spMkLst>
        </pc:spChg>
        <pc:graphicFrameChg chg="add mod">
          <ac:chgData name="Marco Parenzan" userId="a83bbb23f3e251dc" providerId="LiveId" clId="{E5EB0682-6B12-4A2D-824B-2D54CE634558}" dt="2025-05-29T07:11:17.243" v="2905" actId="1076"/>
          <ac:graphicFrameMkLst>
            <pc:docMk/>
            <pc:sldMk cId="0" sldId="2076137384"/>
            <ac:graphicFrameMk id="5" creationId="{00000000-0000-0000-0000-000000000000}"/>
          </ac:graphicFrameMkLst>
        </pc:graphicFrameChg>
      </pc:sldChg>
      <pc:sldChg chg="addSp delSp modSp new mod modClrScheme modAnim chgLayout">
        <pc:chgData name="Marco Parenzan" userId="a83bbb23f3e251dc" providerId="LiveId" clId="{E5EB0682-6B12-4A2D-824B-2D54CE634558}" dt="2025-05-30T09:36:52.371" v="3438"/>
        <pc:sldMkLst>
          <pc:docMk/>
          <pc:sldMk cId="1470635929" sldId="2076137385"/>
        </pc:sldMkLst>
        <pc:spChg chg="del mod ord">
          <ac:chgData name="Marco Parenzan" userId="a83bbb23f3e251dc" providerId="LiveId" clId="{E5EB0682-6B12-4A2D-824B-2D54CE634558}" dt="2025-05-30T09:35:54.477" v="3290" actId="700"/>
          <ac:spMkLst>
            <pc:docMk/>
            <pc:sldMk cId="1470635929" sldId="2076137385"/>
            <ac:spMk id="2" creationId="{11868B44-38EA-F65F-F875-685A0A39A151}"/>
          </ac:spMkLst>
        </pc:spChg>
        <pc:spChg chg="del mod ord">
          <ac:chgData name="Marco Parenzan" userId="a83bbb23f3e251dc" providerId="LiveId" clId="{E5EB0682-6B12-4A2D-824B-2D54CE634558}" dt="2025-05-30T09:35:54.477" v="3290" actId="700"/>
          <ac:spMkLst>
            <pc:docMk/>
            <pc:sldMk cId="1470635929" sldId="2076137385"/>
            <ac:spMk id="3" creationId="{50934F40-2204-8519-1ED4-BE48A17B9455}"/>
          </ac:spMkLst>
        </pc:spChg>
        <pc:spChg chg="add mod ord">
          <ac:chgData name="Marco Parenzan" userId="a83bbb23f3e251dc" providerId="LiveId" clId="{E5EB0682-6B12-4A2D-824B-2D54CE634558}" dt="2025-05-30T09:36:18.390" v="3307" actId="20577"/>
          <ac:spMkLst>
            <pc:docMk/>
            <pc:sldMk cId="1470635929" sldId="2076137385"/>
            <ac:spMk id="4" creationId="{E448A836-57FA-F0FD-1B2B-EA1B98AFA5A7}"/>
          </ac:spMkLst>
        </pc:spChg>
        <pc:spChg chg="add mod ord">
          <ac:chgData name="Marco Parenzan" userId="a83bbb23f3e251dc" providerId="LiveId" clId="{E5EB0682-6B12-4A2D-824B-2D54CE634558}" dt="2025-05-30T09:36:44.755" v="3437" actId="20577"/>
          <ac:spMkLst>
            <pc:docMk/>
            <pc:sldMk cId="1470635929" sldId="2076137385"/>
            <ac:spMk id="5" creationId="{AD05FE3B-98B7-A332-154E-2332FD639F8F}"/>
          </ac:spMkLst>
        </pc:spChg>
      </pc:sldChg>
      <pc:sldChg chg="modSp add del mod modClrScheme modShow chgLayout">
        <pc:chgData name="Marco Parenzan" userId="a83bbb23f3e251dc" providerId="LiveId" clId="{E5EB0682-6B12-4A2D-824B-2D54CE634558}" dt="2025-05-30T13:12:12.234" v="3969" actId="729"/>
        <pc:sldMkLst>
          <pc:docMk/>
          <pc:sldMk cId="1184135457" sldId="2076137386"/>
        </pc:sldMkLst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184135457" sldId="2076137386"/>
            <ac:spMk id="2" creationId="{55E0AB84-5902-9AA9-4953-FB1148A9D451}"/>
          </ac:spMkLst>
        </pc:spChg>
        <pc:spChg chg="mod ord">
          <ac:chgData name="Marco Parenzan" userId="a83bbb23f3e251dc" providerId="LiveId" clId="{E5EB0682-6B12-4A2D-824B-2D54CE634558}" dt="2025-05-30T09:41:13.871" v="3483" actId="700"/>
          <ac:spMkLst>
            <pc:docMk/>
            <pc:sldMk cId="1184135457" sldId="2076137386"/>
            <ac:spMk id="3" creationId="{7C57B12C-B5BC-E7E7-32A0-6FEDA5FEFD3C}"/>
          </ac:spMkLst>
        </pc:spChg>
      </pc:sldChg>
      <pc:sldChg chg="addSp delSp modSp new mod modClrScheme chgLayout">
        <pc:chgData name="Marco Parenzan" userId="a83bbb23f3e251dc" providerId="LiveId" clId="{E5EB0682-6B12-4A2D-824B-2D54CE634558}" dt="2025-05-30T10:28:17.929" v="3966" actId="1076"/>
        <pc:sldMkLst>
          <pc:docMk/>
          <pc:sldMk cId="613325243" sldId="2076137387"/>
        </pc:sldMkLst>
        <pc:spChg chg="add del">
          <ac:chgData name="Marco Parenzan" userId="a83bbb23f3e251dc" providerId="LiveId" clId="{E5EB0682-6B12-4A2D-824B-2D54CE634558}" dt="2025-05-30T10:27:24.374" v="3958" actId="700"/>
          <ac:spMkLst>
            <pc:docMk/>
            <pc:sldMk cId="613325243" sldId="2076137387"/>
            <ac:spMk id="2" creationId="{FCD4D91F-FDDA-F4CB-37C1-7826519C1581}"/>
          </ac:spMkLst>
        </pc:spChg>
        <pc:spChg chg="add del">
          <ac:chgData name="Marco Parenzan" userId="a83bbb23f3e251dc" providerId="LiveId" clId="{E5EB0682-6B12-4A2D-824B-2D54CE634558}" dt="2025-05-30T10:27:24.374" v="3958" actId="700"/>
          <ac:spMkLst>
            <pc:docMk/>
            <pc:sldMk cId="613325243" sldId="2076137387"/>
            <ac:spMk id="3" creationId="{F01ECD57-2885-3812-4185-4F88F54FD204}"/>
          </ac:spMkLst>
        </pc:spChg>
        <pc:picChg chg="add mod">
          <ac:chgData name="Marco Parenzan" userId="a83bbb23f3e251dc" providerId="LiveId" clId="{E5EB0682-6B12-4A2D-824B-2D54CE634558}" dt="2025-05-30T10:28:17.929" v="3966" actId="1076"/>
          <ac:picMkLst>
            <pc:docMk/>
            <pc:sldMk cId="613325243" sldId="2076137387"/>
            <ac:picMk id="5" creationId="{1D909DCA-5F3D-0E22-D3E5-B9F9BC7F7707}"/>
          </ac:picMkLst>
        </pc:picChg>
        <pc:picChg chg="add mod">
          <ac:chgData name="Marco Parenzan" userId="a83bbb23f3e251dc" providerId="LiveId" clId="{E5EB0682-6B12-4A2D-824B-2D54CE634558}" dt="2025-05-30T10:28:13.708" v="3965" actId="1076"/>
          <ac:picMkLst>
            <pc:docMk/>
            <pc:sldMk cId="613325243" sldId="2076137387"/>
            <ac:picMk id="7" creationId="{5516DB86-4846-CE5E-2F08-4190D1D85010}"/>
          </ac:picMkLst>
        </pc:picChg>
      </pc:sldChg>
    </pc:docChg>
  </pc:docChgLst>
  <pc:docChgLst>
    <pc:chgData name="Marco Minerva" userId="4af1190e2b3b463e" providerId="LiveId" clId="{120C3120-193B-41D5-AFA3-04C64EBF09AD}"/>
    <pc:docChg chg="undo custSel addSld delSld modSld modMainMaster">
      <pc:chgData name="Marco Minerva" userId="4af1190e2b3b463e" providerId="LiveId" clId="{120C3120-193B-41D5-AFA3-04C64EBF09AD}" dt="2025-05-06T13:05:47.411" v="527" actId="14100"/>
      <pc:docMkLst>
        <pc:docMk/>
      </pc:docMkLst>
      <pc:sldChg chg="addSp delSp modSp mod">
        <pc:chgData name="Marco Minerva" userId="4af1190e2b3b463e" providerId="LiveId" clId="{120C3120-193B-41D5-AFA3-04C64EBF09AD}" dt="2025-05-06T10:35:01.442" v="297" actId="21"/>
        <pc:sldMkLst>
          <pc:docMk/>
          <pc:sldMk cId="1108877457" sldId="260"/>
        </pc:sldMkLst>
      </pc:sldChg>
      <pc:sldChg chg="add del">
        <pc:chgData name="Marco Minerva" userId="4af1190e2b3b463e" providerId="LiveId" clId="{120C3120-193B-41D5-AFA3-04C64EBF09AD}" dt="2025-05-06T10:43:36.779" v="398" actId="2696"/>
        <pc:sldMkLst>
          <pc:docMk/>
          <pc:sldMk cId="1767585408" sldId="299"/>
        </pc:sldMkLst>
      </pc:sldChg>
      <pc:sldChg chg="addSp delSp modSp mod">
        <pc:chgData name="Marco Minerva" userId="4af1190e2b3b463e" providerId="LiveId" clId="{120C3120-193B-41D5-AFA3-04C64EBF09AD}" dt="2025-05-06T13:05:47.411" v="527" actId="14100"/>
        <pc:sldMkLst>
          <pc:docMk/>
          <pc:sldMk cId="3944599022" sldId="300"/>
        </pc:sldMkLst>
        <pc:spChg chg="add mod">
          <ac:chgData name="Marco Minerva" userId="4af1190e2b3b463e" providerId="LiveId" clId="{120C3120-193B-41D5-AFA3-04C64EBF09AD}" dt="2025-05-06T13:04:46.197" v="523" actId="255"/>
          <ac:spMkLst>
            <pc:docMk/>
            <pc:sldMk cId="3944599022" sldId="300"/>
            <ac:spMk id="11" creationId="{C2A82454-E908-8887-47C1-65F067A9DCC7}"/>
          </ac:spMkLst>
        </pc:spChg>
        <pc:picChg chg="add mod">
          <ac:chgData name="Marco Minerva" userId="4af1190e2b3b463e" providerId="LiveId" clId="{120C3120-193B-41D5-AFA3-04C64EBF09AD}" dt="2025-05-06T13:05:20.570" v="526" actId="14100"/>
          <ac:picMkLst>
            <pc:docMk/>
            <pc:sldMk cId="3944599022" sldId="300"/>
            <ac:picMk id="2" creationId="{1B284CBC-6C25-FD67-844E-5A423DA43BCC}"/>
          </ac:picMkLst>
        </pc:picChg>
        <pc:picChg chg="add mod">
          <ac:chgData name="Marco Minerva" userId="4af1190e2b3b463e" providerId="LiveId" clId="{120C3120-193B-41D5-AFA3-04C64EBF09AD}" dt="2025-05-06T13:02:52.356" v="494" actId="14100"/>
          <ac:picMkLst>
            <pc:docMk/>
            <pc:sldMk cId="3944599022" sldId="300"/>
            <ac:picMk id="5" creationId="{3D36EA89-2EF9-CEFE-CC14-B2D9F90CB761}"/>
          </ac:picMkLst>
        </pc:picChg>
        <pc:picChg chg="add mod">
          <ac:chgData name="Marco Minerva" userId="4af1190e2b3b463e" providerId="LiveId" clId="{120C3120-193B-41D5-AFA3-04C64EBF09AD}" dt="2025-05-06T13:05:17.880" v="525" actId="14100"/>
          <ac:picMkLst>
            <pc:docMk/>
            <pc:sldMk cId="3944599022" sldId="300"/>
            <ac:picMk id="8" creationId="{6EB09CCC-CDF2-42AB-FB5F-AC71391A1C37}"/>
          </ac:picMkLst>
        </pc:picChg>
        <pc:picChg chg="add mod">
          <ac:chgData name="Marco Minerva" userId="4af1190e2b3b463e" providerId="LiveId" clId="{120C3120-193B-41D5-AFA3-04C64EBF09AD}" dt="2025-05-06T13:04:48.603" v="524" actId="1076"/>
          <ac:picMkLst>
            <pc:docMk/>
            <pc:sldMk cId="3944599022" sldId="300"/>
            <ac:picMk id="9" creationId="{6BF52CDC-37FF-E4BB-6910-6CB1F57F2392}"/>
          </ac:picMkLst>
        </pc:picChg>
        <pc:picChg chg="add mod">
          <ac:chgData name="Marco Minerva" userId="4af1190e2b3b463e" providerId="LiveId" clId="{120C3120-193B-41D5-AFA3-04C64EBF09AD}" dt="2025-05-06T13:05:47.411" v="527" actId="14100"/>
          <ac:picMkLst>
            <pc:docMk/>
            <pc:sldMk cId="3944599022" sldId="300"/>
            <ac:picMk id="1028" creationId="{65D916F5-E62B-0635-24D6-5EC58279E7C4}"/>
          </ac:picMkLst>
        </pc:picChg>
      </pc:sldChg>
      <pc:sldChg chg="addSp delSp modSp new mod">
        <pc:chgData name="Marco Minerva" userId="4af1190e2b3b463e" providerId="LiveId" clId="{120C3120-193B-41D5-AFA3-04C64EBF09AD}" dt="2025-05-06T10:43:20.491" v="397"/>
        <pc:sldMkLst>
          <pc:docMk/>
          <pc:sldMk cId="2919138240" sldId="301"/>
        </pc:sldMkLst>
      </pc:sldChg>
      <pc:sldChg chg="modSp new del mod">
        <pc:chgData name="Marco Minerva" userId="4af1190e2b3b463e" providerId="LiveId" clId="{120C3120-193B-41D5-AFA3-04C64EBF09AD}" dt="2025-05-06T10:42:27.491" v="389" actId="680"/>
        <pc:sldMkLst>
          <pc:docMk/>
          <pc:sldMk cId="3789493895" sldId="301"/>
        </pc:sldMkLst>
      </pc:sldChg>
      <pc:sldChg chg="new del">
        <pc:chgData name="Marco Minerva" userId="4af1190e2b3b463e" providerId="LiveId" clId="{120C3120-193B-41D5-AFA3-04C64EBF09AD}" dt="2025-05-06T10:42:25.552" v="386" actId="680"/>
        <pc:sldMkLst>
          <pc:docMk/>
          <pc:sldMk cId="2186566493" sldId="302"/>
        </pc:sldMkLst>
      </pc:sldChg>
      <pc:sldMasterChg chg="modSldLayout">
        <pc:chgData name="Marco Minerva" userId="4af1190e2b3b463e" providerId="LiveId" clId="{120C3120-193B-41D5-AFA3-04C64EBF09AD}" dt="2025-05-06T13:04:18.690" v="519"/>
        <pc:sldMasterMkLst>
          <pc:docMk/>
          <pc:sldMasterMk cId="658044255" sldId="2147483661"/>
        </pc:sldMasterMkLst>
        <pc:sldLayoutChg chg="addSp delSp modSp mod">
          <pc:chgData name="Marco Minerva" userId="4af1190e2b3b463e" providerId="LiveId" clId="{120C3120-193B-41D5-AFA3-04C64EBF09AD}" dt="2025-05-06T13:03:45.791" v="505"/>
          <pc:sldLayoutMkLst>
            <pc:docMk/>
            <pc:sldMasterMk cId="658044255" sldId="2147483661"/>
            <pc:sldLayoutMk cId="2965372203" sldId="2147483665"/>
          </pc:sldLayoutMkLst>
          <pc:spChg chg="add mod">
            <ac:chgData name="Marco Minerva" userId="4af1190e2b3b463e" providerId="LiveId" clId="{120C3120-193B-41D5-AFA3-04C64EBF09AD}" dt="2025-05-06T11:01:48.137" v="464"/>
            <ac:spMkLst>
              <pc:docMk/>
              <pc:sldMasterMk cId="658044255" sldId="2147483661"/>
              <pc:sldLayoutMk cId="2965372203" sldId="2147483665"/>
              <ac:spMk id="5" creationId="{8421358A-80A2-9D02-58E8-7E46B6DAB31C}"/>
            </ac:spMkLst>
          </pc:spChg>
          <pc:spChg chg="add mod">
            <ac:chgData name="Marco Minerva" userId="4af1190e2b3b463e" providerId="LiveId" clId="{120C3120-193B-41D5-AFA3-04C64EBF09AD}" dt="2025-05-06T13:03:45.791" v="505"/>
            <ac:spMkLst>
              <pc:docMk/>
              <pc:sldMasterMk cId="658044255" sldId="2147483661"/>
              <pc:sldLayoutMk cId="2965372203" sldId="2147483665"/>
              <ac:spMk id="6" creationId="{C4F6B631-6056-B402-E888-E4D5B1748049}"/>
            </ac:spMkLst>
          </pc:spChg>
          <pc:picChg chg="add mod">
            <ac:chgData name="Marco Minerva" userId="4af1190e2b3b463e" providerId="LiveId" clId="{120C3120-193B-41D5-AFA3-04C64EBF09AD}" dt="2025-05-06T11:01:48.137" v="464"/>
            <ac:picMkLst>
              <pc:docMk/>
              <pc:sldMasterMk cId="658044255" sldId="2147483661"/>
              <pc:sldLayoutMk cId="2965372203" sldId="2147483665"/>
              <ac:picMk id="7" creationId="{A57788BD-F801-0178-5C60-6C685F5841F5}"/>
            </ac:picMkLst>
          </pc:picChg>
          <pc:picChg chg="add mod">
            <ac:chgData name="Marco Minerva" userId="4af1190e2b3b463e" providerId="LiveId" clId="{120C3120-193B-41D5-AFA3-04C64EBF09AD}" dt="2025-05-06T11:01:48.137" v="464"/>
            <ac:picMkLst>
              <pc:docMk/>
              <pc:sldMasterMk cId="658044255" sldId="2147483661"/>
              <pc:sldLayoutMk cId="2965372203" sldId="2147483665"/>
              <ac:picMk id="8" creationId="{318C2658-3DEF-E2BB-8123-36832A59B93F}"/>
            </ac:picMkLst>
          </pc:picChg>
          <pc:picChg chg="add mod">
            <ac:chgData name="Marco Minerva" userId="4af1190e2b3b463e" providerId="LiveId" clId="{120C3120-193B-41D5-AFA3-04C64EBF09AD}" dt="2025-05-06T11:01:48.137" v="464"/>
            <ac:picMkLst>
              <pc:docMk/>
              <pc:sldMasterMk cId="658044255" sldId="2147483661"/>
              <pc:sldLayoutMk cId="2965372203" sldId="2147483665"/>
              <ac:picMk id="9" creationId="{A3C9B4CC-D981-5C35-AE31-7881FD6821E5}"/>
            </ac:picMkLst>
          </pc:picChg>
          <pc:picChg chg="add mod">
            <ac:chgData name="Marco Minerva" userId="4af1190e2b3b463e" providerId="LiveId" clId="{120C3120-193B-41D5-AFA3-04C64EBF09AD}" dt="2025-05-06T11:01:48.137" v="464"/>
            <ac:picMkLst>
              <pc:docMk/>
              <pc:sldMasterMk cId="658044255" sldId="2147483661"/>
              <pc:sldLayoutMk cId="2965372203" sldId="2147483665"/>
              <ac:picMk id="11" creationId="{138D8E61-1726-12C4-89DA-2A1BA72574E6}"/>
            </ac:picMkLst>
          </pc:picChg>
          <pc:picChg chg="add mod">
            <ac:chgData name="Marco Minerva" userId="4af1190e2b3b463e" providerId="LiveId" clId="{120C3120-193B-41D5-AFA3-04C64EBF09AD}" dt="2025-05-06T11:01:48.137" v="464"/>
            <ac:picMkLst>
              <pc:docMk/>
              <pc:sldMasterMk cId="658044255" sldId="2147483661"/>
              <pc:sldLayoutMk cId="2965372203" sldId="2147483665"/>
              <ac:picMk id="12" creationId="{C89B6683-6DEB-2934-4570-78F62E6D13D5}"/>
            </ac:picMkLst>
          </pc:picChg>
        </pc:sldLayoutChg>
        <pc:sldLayoutChg chg="addSp delSp modSp mod">
          <pc:chgData name="Marco Minerva" userId="4af1190e2b3b463e" providerId="LiveId" clId="{120C3120-193B-41D5-AFA3-04C64EBF09AD}" dt="2025-05-06T13:03:50.787" v="507"/>
          <pc:sldLayoutMkLst>
            <pc:docMk/>
            <pc:sldMasterMk cId="658044255" sldId="2147483661"/>
            <pc:sldLayoutMk cId="472579377" sldId="2147483666"/>
          </pc:sldLayoutMkLst>
          <pc:spChg chg="add mod">
            <ac:chgData name="Marco Minerva" userId="4af1190e2b3b463e" providerId="LiveId" clId="{120C3120-193B-41D5-AFA3-04C64EBF09AD}" dt="2025-05-06T13:03:50.787" v="507"/>
            <ac:spMkLst>
              <pc:docMk/>
              <pc:sldMasterMk cId="658044255" sldId="2147483661"/>
              <pc:sldLayoutMk cId="472579377" sldId="2147483666"/>
              <ac:spMk id="7" creationId="{798C288E-38D2-4D01-02F0-DD4849EDAE87}"/>
            </ac:spMkLst>
          </pc:spChg>
          <pc:spChg chg="add mod">
            <ac:chgData name="Marco Minerva" userId="4af1190e2b3b463e" providerId="LiveId" clId="{120C3120-193B-41D5-AFA3-04C64EBF09AD}" dt="2025-05-06T11:01:54.387" v="466"/>
            <ac:spMkLst>
              <pc:docMk/>
              <pc:sldMasterMk cId="658044255" sldId="2147483661"/>
              <pc:sldLayoutMk cId="472579377" sldId="2147483666"/>
              <ac:spMk id="8" creationId="{EA2B44EC-276E-BEAC-B840-6AB673BC8BF1}"/>
            </ac:spMkLst>
          </pc:spChg>
          <pc:picChg chg="add mod">
            <ac:chgData name="Marco Minerva" userId="4af1190e2b3b463e" providerId="LiveId" clId="{120C3120-193B-41D5-AFA3-04C64EBF09AD}" dt="2025-05-06T11:01:54.387" v="466"/>
            <ac:picMkLst>
              <pc:docMk/>
              <pc:sldMasterMk cId="658044255" sldId="2147483661"/>
              <pc:sldLayoutMk cId="472579377" sldId="2147483666"/>
              <ac:picMk id="9" creationId="{031661ED-9537-5A3C-B1E6-F68801EF8F37}"/>
            </ac:picMkLst>
          </pc:picChg>
          <pc:picChg chg="add mod">
            <ac:chgData name="Marco Minerva" userId="4af1190e2b3b463e" providerId="LiveId" clId="{120C3120-193B-41D5-AFA3-04C64EBF09AD}" dt="2025-05-06T11:01:54.387" v="466"/>
            <ac:picMkLst>
              <pc:docMk/>
              <pc:sldMasterMk cId="658044255" sldId="2147483661"/>
              <pc:sldLayoutMk cId="472579377" sldId="2147483666"/>
              <ac:picMk id="10" creationId="{C7C47E43-6707-2DFE-E828-7B41AD4282FC}"/>
            </ac:picMkLst>
          </pc:picChg>
          <pc:picChg chg="add mod">
            <ac:chgData name="Marco Minerva" userId="4af1190e2b3b463e" providerId="LiveId" clId="{120C3120-193B-41D5-AFA3-04C64EBF09AD}" dt="2025-05-06T11:01:54.387" v="466"/>
            <ac:picMkLst>
              <pc:docMk/>
              <pc:sldMasterMk cId="658044255" sldId="2147483661"/>
              <pc:sldLayoutMk cId="472579377" sldId="2147483666"/>
              <ac:picMk id="11" creationId="{CFE5714E-65EA-19D8-AA4E-965438D94809}"/>
            </ac:picMkLst>
          </pc:picChg>
          <pc:picChg chg="add mod">
            <ac:chgData name="Marco Minerva" userId="4af1190e2b3b463e" providerId="LiveId" clId="{120C3120-193B-41D5-AFA3-04C64EBF09AD}" dt="2025-05-06T11:01:54.387" v="466"/>
            <ac:picMkLst>
              <pc:docMk/>
              <pc:sldMasterMk cId="658044255" sldId="2147483661"/>
              <pc:sldLayoutMk cId="472579377" sldId="2147483666"/>
              <ac:picMk id="18" creationId="{49CC4341-27A9-74B1-2B58-C122B331B322}"/>
            </ac:picMkLst>
          </pc:picChg>
          <pc:picChg chg="add mod">
            <ac:chgData name="Marco Minerva" userId="4af1190e2b3b463e" providerId="LiveId" clId="{120C3120-193B-41D5-AFA3-04C64EBF09AD}" dt="2025-05-06T11:01:54.387" v="466"/>
            <ac:picMkLst>
              <pc:docMk/>
              <pc:sldMasterMk cId="658044255" sldId="2147483661"/>
              <pc:sldLayoutMk cId="472579377" sldId="2147483666"/>
              <ac:picMk id="19" creationId="{60F4D7A7-1A85-FC41-97DD-7AC59E7FE1B6}"/>
            </ac:picMkLst>
          </pc:picChg>
        </pc:sldLayoutChg>
        <pc:sldLayoutChg chg="addSp delSp modSp mod">
          <pc:chgData name="Marco Minerva" userId="4af1190e2b3b463e" providerId="LiveId" clId="{120C3120-193B-41D5-AFA3-04C64EBF09AD}" dt="2025-05-06T13:03:55.596" v="509"/>
          <pc:sldLayoutMkLst>
            <pc:docMk/>
            <pc:sldMasterMk cId="658044255" sldId="2147483661"/>
            <pc:sldLayoutMk cId="2491316807" sldId="2147483667"/>
          </pc:sldLayoutMkLst>
        </pc:sldLayoutChg>
        <pc:sldLayoutChg chg="addSp delSp modSp mod">
          <pc:chgData name="Marco Minerva" userId="4af1190e2b3b463e" providerId="LiveId" clId="{120C3120-193B-41D5-AFA3-04C64EBF09AD}" dt="2025-05-06T13:04:00.121" v="511"/>
          <pc:sldLayoutMkLst>
            <pc:docMk/>
            <pc:sldMasterMk cId="658044255" sldId="2147483661"/>
            <pc:sldLayoutMk cId="2714247654" sldId="2147483668"/>
          </pc:sldLayoutMkLst>
        </pc:sldLayoutChg>
        <pc:sldLayoutChg chg="addSp delSp modSp mod">
          <pc:chgData name="Marco Minerva" userId="4af1190e2b3b463e" providerId="LiveId" clId="{120C3120-193B-41D5-AFA3-04C64EBF09AD}" dt="2025-05-06T13:04:04.512" v="513"/>
          <pc:sldLayoutMkLst>
            <pc:docMk/>
            <pc:sldMasterMk cId="658044255" sldId="2147483661"/>
            <pc:sldLayoutMk cId="613562382" sldId="2147483669"/>
          </pc:sldLayoutMkLst>
          <pc:spChg chg="add mod">
            <ac:chgData name="Marco Minerva" userId="4af1190e2b3b463e" providerId="LiveId" clId="{120C3120-193B-41D5-AFA3-04C64EBF09AD}" dt="2025-05-06T13:04:04.512" v="513"/>
            <ac:spMkLst>
              <pc:docMk/>
              <pc:sldMasterMk cId="658044255" sldId="2147483661"/>
              <pc:sldLayoutMk cId="613562382" sldId="2147483669"/>
              <ac:spMk id="3" creationId="{B1400B78-A0D1-F1D8-D86B-ED5C69C9DFA8}"/>
            </ac:spMkLst>
          </pc:spChg>
          <pc:spChg chg="add mod">
            <ac:chgData name="Marco Minerva" userId="4af1190e2b3b463e" providerId="LiveId" clId="{120C3120-193B-41D5-AFA3-04C64EBF09AD}" dt="2025-05-06T11:02:08.837" v="472"/>
            <ac:spMkLst>
              <pc:docMk/>
              <pc:sldMasterMk cId="658044255" sldId="2147483661"/>
              <pc:sldLayoutMk cId="613562382" sldId="2147483669"/>
              <ac:spMk id="4" creationId="{98C152C6-A021-B004-54F8-D46DCB08B3F6}"/>
            </ac:spMkLst>
          </pc:spChg>
          <pc:picChg chg="add mod">
            <ac:chgData name="Marco Minerva" userId="4af1190e2b3b463e" providerId="LiveId" clId="{120C3120-193B-41D5-AFA3-04C64EBF09AD}" dt="2025-05-06T11:02:08.837" v="472"/>
            <ac:picMkLst>
              <pc:docMk/>
              <pc:sldMasterMk cId="658044255" sldId="2147483661"/>
              <pc:sldLayoutMk cId="613562382" sldId="2147483669"/>
              <ac:picMk id="5" creationId="{681E06AB-E439-0D73-917F-F3DE26F137E4}"/>
            </ac:picMkLst>
          </pc:picChg>
          <pc:picChg chg="add mod">
            <ac:chgData name="Marco Minerva" userId="4af1190e2b3b463e" providerId="LiveId" clId="{120C3120-193B-41D5-AFA3-04C64EBF09AD}" dt="2025-05-06T11:02:08.837" v="472"/>
            <ac:picMkLst>
              <pc:docMk/>
              <pc:sldMasterMk cId="658044255" sldId="2147483661"/>
              <pc:sldLayoutMk cId="613562382" sldId="2147483669"/>
              <ac:picMk id="6" creationId="{1C5BC771-0B6D-4282-3BAC-743332108139}"/>
            </ac:picMkLst>
          </pc:picChg>
          <pc:picChg chg="add mod">
            <ac:chgData name="Marco Minerva" userId="4af1190e2b3b463e" providerId="LiveId" clId="{120C3120-193B-41D5-AFA3-04C64EBF09AD}" dt="2025-05-06T11:02:08.837" v="472"/>
            <ac:picMkLst>
              <pc:docMk/>
              <pc:sldMasterMk cId="658044255" sldId="2147483661"/>
              <pc:sldLayoutMk cId="613562382" sldId="2147483669"/>
              <ac:picMk id="8" creationId="{585A536B-7BEE-2CAC-B976-AE9CD60F026F}"/>
            </ac:picMkLst>
          </pc:picChg>
          <pc:picChg chg="add mod">
            <ac:chgData name="Marco Minerva" userId="4af1190e2b3b463e" providerId="LiveId" clId="{120C3120-193B-41D5-AFA3-04C64EBF09AD}" dt="2025-05-06T11:02:08.837" v="472"/>
            <ac:picMkLst>
              <pc:docMk/>
              <pc:sldMasterMk cId="658044255" sldId="2147483661"/>
              <pc:sldLayoutMk cId="613562382" sldId="2147483669"/>
              <ac:picMk id="15" creationId="{2AA0B5A6-360A-BD62-B980-C92E154BC14E}"/>
            </ac:picMkLst>
          </pc:picChg>
          <pc:picChg chg="add mod">
            <ac:chgData name="Marco Minerva" userId="4af1190e2b3b463e" providerId="LiveId" clId="{120C3120-193B-41D5-AFA3-04C64EBF09AD}" dt="2025-05-06T11:02:08.837" v="472"/>
            <ac:picMkLst>
              <pc:docMk/>
              <pc:sldMasterMk cId="658044255" sldId="2147483661"/>
              <pc:sldLayoutMk cId="613562382" sldId="2147483669"/>
              <ac:picMk id="16" creationId="{2D13338C-6721-CE53-C1EF-BCEBEDC76045}"/>
            </ac:picMkLst>
          </pc:picChg>
        </pc:sldLayoutChg>
        <pc:sldLayoutChg chg="addSp delSp modSp mod">
          <pc:chgData name="Marco Minerva" userId="4af1190e2b3b463e" providerId="LiveId" clId="{120C3120-193B-41D5-AFA3-04C64EBF09AD}" dt="2025-05-06T13:04:09.431" v="515"/>
          <pc:sldLayoutMkLst>
            <pc:docMk/>
            <pc:sldMasterMk cId="658044255" sldId="2147483661"/>
            <pc:sldLayoutMk cId="1562598239" sldId="2147483670"/>
          </pc:sldLayoutMkLst>
          <pc:spChg chg="add mod">
            <ac:chgData name="Marco Minerva" userId="4af1190e2b3b463e" providerId="LiveId" clId="{120C3120-193B-41D5-AFA3-04C64EBF09AD}" dt="2025-05-06T13:04:09.431" v="515"/>
            <ac:spMkLst>
              <pc:docMk/>
              <pc:sldMasterMk cId="658044255" sldId="2147483661"/>
              <pc:sldLayoutMk cId="1562598239" sldId="2147483670"/>
              <ac:spMk id="3" creationId="{59DF4EF7-1A7F-86F3-3EDF-2E7A6FB6A7DB}"/>
            </ac:spMkLst>
          </pc:spChg>
          <pc:spChg chg="add mod">
            <ac:chgData name="Marco Minerva" userId="4af1190e2b3b463e" providerId="LiveId" clId="{120C3120-193B-41D5-AFA3-04C64EBF09AD}" dt="2025-05-06T11:02:16.646" v="476"/>
            <ac:spMkLst>
              <pc:docMk/>
              <pc:sldMasterMk cId="658044255" sldId="2147483661"/>
              <pc:sldLayoutMk cId="1562598239" sldId="2147483670"/>
              <ac:spMk id="16" creationId="{2BF5BF27-E768-B4DE-FE7F-A0C66E3C6351}"/>
            </ac:spMkLst>
          </pc:spChg>
          <pc:picChg chg="add mod">
            <ac:chgData name="Marco Minerva" userId="4af1190e2b3b463e" providerId="LiveId" clId="{120C3120-193B-41D5-AFA3-04C64EBF09AD}" dt="2025-05-06T11:02:16.646" v="476"/>
            <ac:picMkLst>
              <pc:docMk/>
              <pc:sldMasterMk cId="658044255" sldId="2147483661"/>
              <pc:sldLayoutMk cId="1562598239" sldId="2147483670"/>
              <ac:picMk id="17" creationId="{8365CEB4-94D1-7FEF-3490-0F1A680FA7DD}"/>
            </ac:picMkLst>
          </pc:picChg>
          <pc:picChg chg="add mod">
            <ac:chgData name="Marco Minerva" userId="4af1190e2b3b463e" providerId="LiveId" clId="{120C3120-193B-41D5-AFA3-04C64EBF09AD}" dt="2025-05-06T11:02:16.646" v="476"/>
            <ac:picMkLst>
              <pc:docMk/>
              <pc:sldMasterMk cId="658044255" sldId="2147483661"/>
              <pc:sldLayoutMk cId="1562598239" sldId="2147483670"/>
              <ac:picMk id="18" creationId="{B7A07500-2164-F73E-D104-AD536964CDE9}"/>
            </ac:picMkLst>
          </pc:picChg>
          <pc:picChg chg="add mod">
            <ac:chgData name="Marco Minerva" userId="4af1190e2b3b463e" providerId="LiveId" clId="{120C3120-193B-41D5-AFA3-04C64EBF09AD}" dt="2025-05-06T11:02:16.646" v="476"/>
            <ac:picMkLst>
              <pc:docMk/>
              <pc:sldMasterMk cId="658044255" sldId="2147483661"/>
              <pc:sldLayoutMk cId="1562598239" sldId="2147483670"/>
              <ac:picMk id="19" creationId="{56A3901E-761D-D865-C1C1-FEB12E3148F3}"/>
            </ac:picMkLst>
          </pc:picChg>
          <pc:picChg chg="add mod">
            <ac:chgData name="Marco Minerva" userId="4af1190e2b3b463e" providerId="LiveId" clId="{120C3120-193B-41D5-AFA3-04C64EBF09AD}" dt="2025-05-06T11:02:16.646" v="476"/>
            <ac:picMkLst>
              <pc:docMk/>
              <pc:sldMasterMk cId="658044255" sldId="2147483661"/>
              <pc:sldLayoutMk cId="1562598239" sldId="2147483670"/>
              <ac:picMk id="21" creationId="{511DE75E-A572-7811-6370-58CA2CA92EDD}"/>
            </ac:picMkLst>
          </pc:picChg>
          <pc:picChg chg="add mod">
            <ac:chgData name="Marco Minerva" userId="4af1190e2b3b463e" providerId="LiveId" clId="{120C3120-193B-41D5-AFA3-04C64EBF09AD}" dt="2025-05-06T11:02:16.646" v="476"/>
            <ac:picMkLst>
              <pc:docMk/>
              <pc:sldMasterMk cId="658044255" sldId="2147483661"/>
              <pc:sldLayoutMk cId="1562598239" sldId="2147483670"/>
              <ac:picMk id="22" creationId="{3F0A9A5B-E284-0454-E1D5-298E029BDD96}"/>
            </ac:picMkLst>
          </pc:picChg>
        </pc:sldLayoutChg>
        <pc:sldLayoutChg chg="addSp delSp modSp mod">
          <pc:chgData name="Marco Minerva" userId="4af1190e2b3b463e" providerId="LiveId" clId="{120C3120-193B-41D5-AFA3-04C64EBF09AD}" dt="2025-05-06T10:38:50.621" v="362" actId="478"/>
          <pc:sldLayoutMkLst>
            <pc:docMk/>
            <pc:sldMasterMk cId="658044255" sldId="2147483661"/>
            <pc:sldLayoutMk cId="4227279644" sldId="2147483671"/>
          </pc:sldLayoutMkLst>
        </pc:sldLayoutChg>
        <pc:sldLayoutChg chg="addSp delSp modSp mod">
          <pc:chgData name="Marco Minerva" userId="4af1190e2b3b463e" providerId="LiveId" clId="{120C3120-193B-41D5-AFA3-04C64EBF09AD}" dt="2025-05-06T13:04:15.111" v="517"/>
          <pc:sldLayoutMkLst>
            <pc:docMk/>
            <pc:sldMasterMk cId="658044255" sldId="2147483661"/>
            <pc:sldLayoutMk cId="2565350017" sldId="2147483672"/>
          </pc:sldLayoutMkLst>
        </pc:sldLayoutChg>
        <pc:sldLayoutChg chg="addSp delSp modSp mod">
          <pc:chgData name="Marco Minerva" userId="4af1190e2b3b463e" providerId="LiveId" clId="{120C3120-193B-41D5-AFA3-04C64EBF09AD}" dt="2025-05-06T13:04:18.690" v="519"/>
          <pc:sldLayoutMkLst>
            <pc:docMk/>
            <pc:sldMasterMk cId="658044255" sldId="2147483661"/>
            <pc:sldLayoutMk cId="3464349985" sldId="2147483673"/>
          </pc:sldLayoutMkLst>
        </pc:sldLayoutChg>
        <pc:sldLayoutChg chg="delSp mod">
          <pc:chgData name="Marco Minerva" userId="4af1190e2b3b463e" providerId="LiveId" clId="{120C3120-193B-41D5-AFA3-04C64EBF09AD}" dt="2025-05-06T10:37:11.899" v="347" actId="478"/>
          <pc:sldLayoutMkLst>
            <pc:docMk/>
            <pc:sldMasterMk cId="658044255" sldId="2147483661"/>
            <pc:sldLayoutMk cId="3339475363" sldId="2147483675"/>
          </pc:sldLayoutMkLst>
        </pc:sldLayoutChg>
        <pc:sldLayoutChg chg="setBg">
          <pc:chgData name="Marco Minerva" userId="4af1190e2b3b463e" providerId="LiveId" clId="{120C3120-193B-41D5-AFA3-04C64EBF09AD}" dt="2025-05-06T10:42:44.521" v="393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Sp mod">
          <pc:chgData name="Marco Minerva" userId="4af1190e2b3b463e" providerId="LiveId" clId="{120C3120-193B-41D5-AFA3-04C64EBF09AD}" dt="2025-05-06T10:22:11.136" v="72" actId="20577"/>
          <pc:sldLayoutMkLst>
            <pc:docMk/>
            <pc:sldMasterMk cId="658044255" sldId="2147483661"/>
            <pc:sldLayoutMk cId="4213497921" sldId="2147483699"/>
          </pc:sldLayoutMkLst>
          <pc:spChg chg="mod">
            <ac:chgData name="Marco Minerva" userId="4af1190e2b3b463e" providerId="LiveId" clId="{120C3120-193B-41D5-AFA3-04C64EBF09AD}" dt="2025-05-06T10:22:11.136" v="72" actId="20577"/>
            <ac:spMkLst>
              <pc:docMk/>
              <pc:sldMasterMk cId="658044255" sldId="2147483661"/>
              <pc:sldLayoutMk cId="4213497921" sldId="2147483699"/>
              <ac:spMk id="2" creationId="{98F4AF3E-6AE2-1882-9711-D28DD5365DC5}"/>
            </ac:spMkLst>
          </pc:spChg>
          <pc:spChg chg="mod">
            <ac:chgData name="Marco Minerva" userId="4af1190e2b3b463e" providerId="LiveId" clId="{120C3120-193B-41D5-AFA3-04C64EBF09AD}" dt="2025-05-06T10:21:59.883" v="3" actId="20577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addSp delSp modSp mod">
          <pc:chgData name="Marco Minerva" userId="4af1190e2b3b463e" providerId="LiveId" clId="{120C3120-193B-41D5-AFA3-04C64EBF09AD}" dt="2025-05-06T13:03:33.187" v="503" actId="14100"/>
          <pc:sldLayoutMkLst>
            <pc:docMk/>
            <pc:sldMasterMk cId="658044255" sldId="2147483661"/>
            <pc:sldLayoutMk cId="1797514416" sldId="2147483701"/>
          </pc:sldLayoutMkLst>
          <pc:spChg chg="add del mod">
            <ac:chgData name="Marco Minerva" userId="4af1190e2b3b463e" providerId="LiveId" clId="{120C3120-193B-41D5-AFA3-04C64EBF09AD}" dt="2025-05-06T10:28:45.516" v="235" actId="1076"/>
            <ac:spMkLst>
              <pc:docMk/>
              <pc:sldMasterMk cId="658044255" sldId="2147483661"/>
              <pc:sldLayoutMk cId="1797514416" sldId="2147483701"/>
              <ac:spMk id="6" creationId="{E5EA1BB4-279F-4EFF-FBD9-7DD98C3D34DD}"/>
            </ac:spMkLst>
          </pc:spChg>
          <pc:spChg chg="add mod">
            <ac:chgData name="Marco Minerva" userId="4af1190e2b3b463e" providerId="LiveId" clId="{120C3120-193B-41D5-AFA3-04C64EBF09AD}" dt="2025-05-06T13:03:33.187" v="503" actId="14100"/>
            <ac:spMkLst>
              <pc:docMk/>
              <pc:sldMasterMk cId="658044255" sldId="2147483661"/>
              <pc:sldLayoutMk cId="1797514416" sldId="2147483701"/>
              <ac:spMk id="16" creationId="{2E7825BD-DE16-71CC-58A0-1BC09F4E2DF3}"/>
            </ac:spMkLst>
          </pc:spChg>
          <pc:picChg chg="add mod">
            <ac:chgData name="Marco Minerva" userId="4af1190e2b3b463e" providerId="LiveId" clId="{120C3120-193B-41D5-AFA3-04C64EBF09AD}" dt="2025-05-06T11:00:37.807" v="452" actId="1076"/>
            <ac:picMkLst>
              <pc:docMk/>
              <pc:sldMasterMk cId="658044255" sldId="2147483661"/>
              <pc:sldLayoutMk cId="1797514416" sldId="2147483701"/>
              <ac:picMk id="3" creationId="{29514024-9787-BDEE-BA9A-4439F717C411}"/>
            </ac:picMkLst>
          </pc:picChg>
          <pc:picChg chg="add mod">
            <ac:chgData name="Marco Minerva" userId="4af1190e2b3b463e" providerId="LiveId" clId="{120C3120-193B-41D5-AFA3-04C64EBF09AD}" dt="2025-05-06T11:00:41.507" v="453" actId="1076"/>
            <ac:picMkLst>
              <pc:docMk/>
              <pc:sldMasterMk cId="658044255" sldId="2147483661"/>
              <pc:sldLayoutMk cId="1797514416" sldId="2147483701"/>
              <ac:picMk id="4" creationId="{39A19249-CA8F-0680-1789-76A2934F8BA8}"/>
            </ac:picMkLst>
          </pc:picChg>
          <pc:picChg chg="add mod">
            <ac:chgData name="Marco Minerva" userId="4af1190e2b3b463e" providerId="LiveId" clId="{120C3120-193B-41D5-AFA3-04C64EBF09AD}" dt="2025-05-06T10:35:18.612" v="300" actId="1036"/>
            <ac:picMkLst>
              <pc:docMk/>
              <pc:sldMasterMk cId="658044255" sldId="2147483661"/>
              <pc:sldLayoutMk cId="1797514416" sldId="2147483701"/>
              <ac:picMk id="12" creationId="{DE149968-1FF5-3931-D153-7C01FF3C7B1D}"/>
            </ac:picMkLst>
          </pc:picChg>
          <pc:picChg chg="add mod">
            <ac:chgData name="Marco Minerva" userId="4af1190e2b3b463e" providerId="LiveId" clId="{120C3120-193B-41D5-AFA3-04C64EBF09AD}" dt="2025-05-06T11:00:45.217" v="454" actId="1076"/>
            <ac:picMkLst>
              <pc:docMk/>
              <pc:sldMasterMk cId="658044255" sldId="2147483661"/>
              <pc:sldLayoutMk cId="1797514416" sldId="2147483701"/>
              <ac:picMk id="14" creationId="{DCC610C9-455E-674A-F84A-00D2195CC5A7}"/>
            </ac:picMkLst>
          </pc:picChg>
          <pc:picChg chg="add mod">
            <ac:chgData name="Marco Minerva" userId="4af1190e2b3b463e" providerId="LiveId" clId="{120C3120-193B-41D5-AFA3-04C64EBF09AD}" dt="2025-05-06T11:00:47.897" v="455" actId="1076"/>
            <ac:picMkLst>
              <pc:docMk/>
              <pc:sldMasterMk cId="658044255" sldId="2147483661"/>
              <pc:sldLayoutMk cId="1797514416" sldId="2147483701"/>
              <ac:picMk id="15" creationId="{5798C169-C440-067D-46EC-57C9F1BF7F29}"/>
            </ac:picMkLst>
          </pc:picChg>
        </pc:sldLayoutChg>
      </pc:sldMasterChg>
    </pc:docChg>
  </pc:docChgLst>
  <pc:docChgLst>
    <pc:chgData name="Marco Minerva" userId="4af1190e2b3b463e" providerId="LiveId" clId="{BAAC023E-17DC-A842-88B5-623E10DB805E}"/>
    <pc:docChg chg="custSel modSld">
      <pc:chgData name="Marco Minerva" userId="4af1190e2b3b463e" providerId="LiveId" clId="{BAAC023E-17DC-A842-88B5-623E10DB805E}" dt="2025-05-19T19:27:05.950" v="68" actId="20577"/>
      <pc:docMkLst>
        <pc:docMk/>
      </pc:docMkLst>
      <pc:sldChg chg="modSp">
        <pc:chgData name="Marco Minerva" userId="4af1190e2b3b463e" providerId="LiveId" clId="{BAAC023E-17DC-A842-88B5-623E10DB805E}" dt="2025-05-19T19:27:05.950" v="68" actId="20577"/>
        <pc:sldMkLst>
          <pc:docMk/>
          <pc:sldMk cId="3226443285" sldId="297"/>
        </pc:sldMkLst>
        <pc:spChg chg="mod">
          <ac:chgData name="Marco Minerva" userId="4af1190e2b3b463e" providerId="LiveId" clId="{BAAC023E-17DC-A842-88B5-623E10DB805E}" dt="2025-05-19T19:27:05.950" v="68" actId="20577"/>
          <ac:spMkLst>
            <pc:docMk/>
            <pc:sldMk cId="3226443285" sldId="297"/>
            <ac:spMk id="2" creationId="{F1BA4812-98EB-D739-A814-65FD97D3D547}"/>
          </ac:spMkLst>
        </pc:spChg>
      </pc:sldChg>
    </pc:docChg>
  </pc:docChgLst>
  <pc:docChgLst>
    <pc:chgData name="Marco Minerva" userId="4af1190e2b3b463e" providerId="LiveId" clId="{EE868950-A735-4DAE-A6A9-012CB1A66B42}"/>
    <pc:docChg chg="undo custSel addSld delSld modSld sldOrd modMainMaster delSection modSection">
      <pc:chgData name="Marco Minerva" userId="4af1190e2b3b463e" providerId="LiveId" clId="{EE868950-A735-4DAE-A6A9-012CB1A66B42}" dt="2024-05-16T15:31:47.695" v="1103" actId="1076"/>
      <pc:docMkLst>
        <pc:docMk/>
      </pc:docMkLst>
      <pc:sldChg chg="modSp mod">
        <pc:chgData name="Marco Minerva" userId="4af1190e2b3b463e" providerId="LiveId" clId="{EE868950-A735-4DAE-A6A9-012CB1A66B42}" dt="2024-05-08T15:36:12.885" v="45" actId="2711"/>
        <pc:sldMkLst>
          <pc:docMk/>
          <pc:sldMk cId="3351983227" sldId="258"/>
        </pc:sldMkLst>
      </pc:sldChg>
      <pc:sldChg chg="addSp delSp modSp mod modClrScheme chgLayout">
        <pc:chgData name="Marco Minerva" userId="4af1190e2b3b463e" providerId="LiveId" clId="{EE868950-A735-4DAE-A6A9-012CB1A66B42}" dt="2024-05-09T10:44:15.123" v="854" actId="700"/>
        <pc:sldMkLst>
          <pc:docMk/>
          <pc:sldMk cId="1108877457" sldId="260"/>
        </pc:sldMkLst>
      </pc:sldChg>
      <pc:sldChg chg="ord">
        <pc:chgData name="Marco Minerva" userId="4af1190e2b3b463e" providerId="LiveId" clId="{EE868950-A735-4DAE-A6A9-012CB1A66B42}" dt="2024-05-09T10:46:21.365" v="916"/>
        <pc:sldMkLst>
          <pc:docMk/>
          <pc:sldMk cId="3127784773" sldId="280"/>
        </pc:sldMkLst>
      </pc:sldChg>
      <pc:sldChg chg="modSp del">
        <pc:chgData name="Marco Minerva" userId="4af1190e2b3b463e" providerId="LiveId" clId="{EE868950-A735-4DAE-A6A9-012CB1A66B42}" dt="2024-05-09T10:45:08.195" v="855" actId="47"/>
        <pc:sldMkLst>
          <pc:docMk/>
          <pc:sldMk cId="2018455175" sldId="281"/>
        </pc:sldMkLst>
      </pc:sldChg>
      <pc:sldChg chg="ord">
        <pc:chgData name="Marco Minerva" userId="4af1190e2b3b463e" providerId="LiveId" clId="{EE868950-A735-4DAE-A6A9-012CB1A66B42}" dt="2024-05-09T10:46:22.957" v="918"/>
        <pc:sldMkLst>
          <pc:docMk/>
          <pc:sldMk cId="1023071940" sldId="292"/>
        </pc:sldMkLst>
      </pc:sldChg>
      <pc:sldChg chg="del">
        <pc:chgData name="Marco Minerva" userId="4af1190e2b3b463e" providerId="LiveId" clId="{EE868950-A735-4DAE-A6A9-012CB1A66B42}" dt="2024-05-08T15:27:27.514" v="0" actId="2696"/>
        <pc:sldMkLst>
          <pc:docMk/>
          <pc:sldMk cId="2197797364" sldId="295"/>
        </pc:sldMkLst>
      </pc:sldChg>
      <pc:sldChg chg="addSp delSp modSp mod setBg">
        <pc:chgData name="Marco Minerva" userId="4af1190e2b3b463e" providerId="LiveId" clId="{EE868950-A735-4DAE-A6A9-012CB1A66B42}" dt="2024-05-16T15:31:35.784" v="1100" actId="478"/>
        <pc:sldMkLst>
          <pc:docMk/>
          <pc:sldMk cId="3226443285" sldId="297"/>
        </pc:sldMkLst>
      </pc:sldChg>
      <pc:sldChg chg="modSp mod modClrScheme chgLayout">
        <pc:chgData name="Marco Minerva" userId="4af1190e2b3b463e" providerId="LiveId" clId="{EE868950-A735-4DAE-A6A9-012CB1A66B42}" dt="2024-05-09T10:45:18.512" v="856" actId="700"/>
        <pc:sldMkLst>
          <pc:docMk/>
          <pc:sldMk cId="1794320312" sldId="298"/>
        </pc:sldMkLst>
      </pc:sldChg>
      <pc:sldChg chg="addSp delSp modSp mod modClrScheme chgLayout">
        <pc:chgData name="Marco Minerva" userId="4af1190e2b3b463e" providerId="LiveId" clId="{EE868950-A735-4DAE-A6A9-012CB1A66B42}" dt="2024-05-09T10:45:27.248" v="858" actId="700"/>
        <pc:sldMkLst>
          <pc:docMk/>
          <pc:sldMk cId="1767585408" sldId="299"/>
        </pc:sldMkLst>
      </pc:sldChg>
      <pc:sldChg chg="addSp delSp modSp new mod modClrScheme chgLayout">
        <pc:chgData name="Marco Minerva" userId="4af1190e2b3b463e" providerId="LiveId" clId="{EE868950-A735-4DAE-A6A9-012CB1A66B42}" dt="2024-05-16T15:03:20.718" v="938" actId="1038"/>
        <pc:sldMkLst>
          <pc:docMk/>
          <pc:sldMk cId="3944599022" sldId="300"/>
        </pc:sldMkLst>
      </pc:sldChg>
      <pc:sldChg chg="addSp delSp modSp add del mod">
        <pc:chgData name="Marco Minerva" userId="4af1190e2b3b463e" providerId="LiveId" clId="{EE868950-A735-4DAE-A6A9-012CB1A66B42}" dt="2024-05-08T15:58:22.311" v="628" actId="47"/>
        <pc:sldMkLst>
          <pc:docMk/>
          <pc:sldMk cId="778458329" sldId="301"/>
        </pc:sldMkLst>
      </pc:sldChg>
      <pc:sldMasterChg chg="addSp modSp modSldLayout sldLayoutOrd">
        <pc:chgData name="Marco Minerva" userId="4af1190e2b3b463e" providerId="LiveId" clId="{EE868950-A735-4DAE-A6A9-012CB1A66B42}" dt="2024-05-16T15:31:47.695" v="1103" actId="1076"/>
        <pc:sldMasterMkLst>
          <pc:docMk/>
          <pc:sldMasterMk cId="658044255" sldId="2147483661"/>
        </pc:sldMasterMkLst>
        <pc:sldLayoutChg chg="addSp modSp">
          <pc:chgData name="Marco Minerva" userId="4af1190e2b3b463e" providerId="LiveId" clId="{EE868950-A735-4DAE-A6A9-012CB1A66B42}" dt="2024-05-09T10:41:31.279" v="837"/>
          <pc:sldLayoutMkLst>
            <pc:docMk/>
            <pc:sldMasterMk cId="658044255" sldId="2147483661"/>
            <pc:sldLayoutMk cId="1150213984" sldId="2147483663"/>
          </pc:sldLayoutMkLst>
        </pc:sldLayoutChg>
        <pc:sldLayoutChg chg="addSp modSp">
          <pc:chgData name="Marco Minerva" userId="4af1190e2b3b463e" providerId="LiveId" clId="{EE868950-A735-4DAE-A6A9-012CB1A66B42}" dt="2024-05-09T10:38:19.663" v="811"/>
          <pc:sldLayoutMkLst>
            <pc:docMk/>
            <pc:sldMasterMk cId="658044255" sldId="2147483661"/>
            <pc:sldLayoutMk cId="2965372203" sldId="2147483665"/>
          </pc:sldLayoutMkLst>
        </pc:sldLayoutChg>
        <pc:sldLayoutChg chg="addSp modSp">
          <pc:chgData name="Marco Minerva" userId="4af1190e2b3b463e" providerId="LiveId" clId="{EE868950-A735-4DAE-A6A9-012CB1A66B42}" dt="2024-05-09T10:38:21.954" v="812"/>
          <pc:sldLayoutMkLst>
            <pc:docMk/>
            <pc:sldMasterMk cId="658044255" sldId="2147483661"/>
            <pc:sldLayoutMk cId="472579377" sldId="2147483666"/>
          </pc:sldLayoutMkLst>
        </pc:sldLayoutChg>
        <pc:sldLayoutChg chg="addSp modSp">
          <pc:chgData name="Marco Minerva" userId="4af1190e2b3b463e" providerId="LiveId" clId="{EE868950-A735-4DAE-A6A9-012CB1A66B42}" dt="2024-05-09T10:38:24.225" v="813"/>
          <pc:sldLayoutMkLst>
            <pc:docMk/>
            <pc:sldMasterMk cId="658044255" sldId="2147483661"/>
            <pc:sldLayoutMk cId="2491316807" sldId="2147483667"/>
          </pc:sldLayoutMkLst>
        </pc:sldLayoutChg>
        <pc:sldLayoutChg chg="addSp modSp">
          <pc:chgData name="Marco Minerva" userId="4af1190e2b3b463e" providerId="LiveId" clId="{EE868950-A735-4DAE-A6A9-012CB1A66B42}" dt="2024-05-09T10:38:26.410" v="814"/>
          <pc:sldLayoutMkLst>
            <pc:docMk/>
            <pc:sldMasterMk cId="658044255" sldId="2147483661"/>
            <pc:sldLayoutMk cId="2714247654" sldId="2147483668"/>
          </pc:sldLayoutMkLst>
        </pc:sldLayoutChg>
        <pc:sldLayoutChg chg="addSp modSp">
          <pc:chgData name="Marco Minerva" userId="4af1190e2b3b463e" providerId="LiveId" clId="{EE868950-A735-4DAE-A6A9-012CB1A66B42}" dt="2024-05-09T10:38:28.610" v="815"/>
          <pc:sldLayoutMkLst>
            <pc:docMk/>
            <pc:sldMasterMk cId="658044255" sldId="2147483661"/>
            <pc:sldLayoutMk cId="613562382" sldId="2147483669"/>
          </pc:sldLayoutMkLst>
        </pc:sldLayoutChg>
        <pc:sldLayoutChg chg="addSp modSp">
          <pc:chgData name="Marco Minerva" userId="4af1190e2b3b463e" providerId="LiveId" clId="{EE868950-A735-4DAE-A6A9-012CB1A66B42}" dt="2024-05-09T10:38:30.577" v="816"/>
          <pc:sldLayoutMkLst>
            <pc:docMk/>
            <pc:sldMasterMk cId="658044255" sldId="2147483661"/>
            <pc:sldLayoutMk cId="1562598239" sldId="2147483670"/>
          </pc:sldLayoutMkLst>
        </pc:sldLayoutChg>
        <pc:sldLayoutChg chg="addSp delSp modSp mod">
          <pc:chgData name="Marco Minerva" userId="4af1190e2b3b463e" providerId="LiveId" clId="{EE868950-A735-4DAE-A6A9-012CB1A66B42}" dt="2024-05-09T10:40:14.718" v="833" actId="478"/>
          <pc:sldLayoutMkLst>
            <pc:docMk/>
            <pc:sldMasterMk cId="658044255" sldId="2147483661"/>
            <pc:sldLayoutMk cId="4227279644" sldId="2147483671"/>
          </pc:sldLayoutMkLst>
        </pc:sldLayoutChg>
        <pc:sldLayoutChg chg="addSp modSp">
          <pc:chgData name="Marco Minerva" userId="4af1190e2b3b463e" providerId="LiveId" clId="{EE868950-A735-4DAE-A6A9-012CB1A66B42}" dt="2024-05-09T10:38:53.330" v="821"/>
          <pc:sldLayoutMkLst>
            <pc:docMk/>
            <pc:sldMasterMk cId="658044255" sldId="2147483661"/>
            <pc:sldLayoutMk cId="2565350017" sldId="2147483672"/>
          </pc:sldLayoutMkLst>
        </pc:sldLayoutChg>
        <pc:sldLayoutChg chg="addSp modSp">
          <pc:chgData name="Marco Minerva" userId="4af1190e2b3b463e" providerId="LiveId" clId="{EE868950-A735-4DAE-A6A9-012CB1A66B42}" dt="2024-05-09T10:39:36.618" v="825"/>
          <pc:sldLayoutMkLst>
            <pc:docMk/>
            <pc:sldMasterMk cId="658044255" sldId="2147483661"/>
            <pc:sldLayoutMk cId="3464349985" sldId="2147483673"/>
          </pc:sldLayoutMkLst>
        </pc:sldLayoutChg>
        <pc:sldLayoutChg chg="addSp modSp">
          <pc:chgData name="Marco Minerva" userId="4af1190e2b3b463e" providerId="LiveId" clId="{EE868950-A735-4DAE-A6A9-012CB1A66B42}" dt="2024-05-09T10:38:34.842" v="818"/>
          <pc:sldLayoutMkLst>
            <pc:docMk/>
            <pc:sldMasterMk cId="658044255" sldId="2147483661"/>
            <pc:sldLayoutMk cId="3339475363" sldId="2147483675"/>
          </pc:sldLayoutMkLst>
        </pc:sldLayoutChg>
        <pc:sldLayoutChg chg="addSp modSp">
          <pc:chgData name="Marco Minerva" userId="4af1190e2b3b463e" providerId="LiveId" clId="{EE868950-A735-4DAE-A6A9-012CB1A66B42}" dt="2024-05-09T10:38:47.595" v="819"/>
          <pc:sldLayoutMkLst>
            <pc:docMk/>
            <pc:sldMasterMk cId="658044255" sldId="2147483661"/>
            <pc:sldLayoutMk cId="682840589" sldId="2147483676"/>
          </pc:sldLayoutMkLst>
        </pc:sldLayoutChg>
        <pc:sldLayoutChg chg="addSp modSp">
          <pc:chgData name="Marco Minerva" userId="4af1190e2b3b463e" providerId="LiveId" clId="{EE868950-A735-4DAE-A6A9-012CB1A66B42}" dt="2024-05-09T10:38:50.811" v="820"/>
          <pc:sldLayoutMkLst>
            <pc:docMk/>
            <pc:sldMasterMk cId="658044255" sldId="2147483661"/>
            <pc:sldLayoutMk cId="1379800944" sldId="2147483677"/>
          </pc:sldLayoutMkLst>
        </pc:sldLayoutChg>
        <pc:sldLayoutChg chg="modSp">
          <pc:chgData name="Marco Minerva" userId="4af1190e2b3b463e" providerId="LiveId" clId="{EE868950-A735-4DAE-A6A9-012CB1A66B42}" dt="2024-05-08T15:33:28.103" v="26" actId="2711"/>
          <pc:sldLayoutMkLst>
            <pc:docMk/>
            <pc:sldMasterMk cId="658044255" sldId="2147483661"/>
            <pc:sldLayoutMk cId="2727259210" sldId="2147483678"/>
          </pc:sldLayoutMkLst>
        </pc:sldLayoutChg>
        <pc:sldLayoutChg chg="addSp delSp modSp mod">
          <pc:chgData name="Marco Minerva" userId="4af1190e2b3b463e" providerId="LiveId" clId="{EE868950-A735-4DAE-A6A9-012CB1A66B42}" dt="2024-05-09T10:38:13.416" v="810" actId="21"/>
          <pc:sldLayoutMkLst>
            <pc:docMk/>
            <pc:sldMasterMk cId="658044255" sldId="2147483661"/>
            <pc:sldLayoutMk cId="4220574958" sldId="2147483679"/>
          </pc:sldLayoutMkLst>
        </pc:sldLayoutChg>
        <pc:sldLayoutChg chg="modSp">
          <pc:chgData name="Marco Minerva" userId="4af1190e2b3b463e" providerId="LiveId" clId="{EE868950-A735-4DAE-A6A9-012CB1A66B42}" dt="2024-05-08T15:33:07.150" v="23" actId="2711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Sp">
          <pc:chgData name="Marco Minerva" userId="4af1190e2b3b463e" providerId="LiveId" clId="{EE868950-A735-4DAE-A6A9-012CB1A66B42}" dt="2024-05-08T15:33:11.928" v="24" actId="108"/>
          <pc:sldLayoutMkLst>
            <pc:docMk/>
            <pc:sldMasterMk cId="658044255" sldId="2147483661"/>
            <pc:sldLayoutMk cId="3241515798" sldId="2147483681"/>
          </pc:sldLayoutMkLst>
        </pc:sldLayoutChg>
        <pc:sldLayoutChg chg="modSp">
          <pc:chgData name="Marco Minerva" userId="4af1190e2b3b463e" providerId="LiveId" clId="{EE868950-A735-4DAE-A6A9-012CB1A66B42}" dt="2024-05-08T15:33:16.710" v="25" actId="108"/>
          <pc:sldLayoutMkLst>
            <pc:docMk/>
            <pc:sldMasterMk cId="658044255" sldId="2147483661"/>
            <pc:sldLayoutMk cId="4229582850" sldId="2147483682"/>
          </pc:sldLayoutMkLst>
        </pc:sldLayoutChg>
        <pc:sldLayoutChg chg="modSp">
          <pc:chgData name="Marco Minerva" userId="4af1190e2b3b463e" providerId="LiveId" clId="{EE868950-A735-4DAE-A6A9-012CB1A66B42}" dt="2024-05-08T15:33:35.805" v="27" actId="2711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mod setBg">
          <pc:chgData name="Marco Minerva" userId="4af1190e2b3b463e" providerId="LiveId" clId="{EE868950-A735-4DAE-A6A9-012CB1A66B42}" dt="2024-05-16T15:31:47.695" v="1103" actId="1076"/>
          <pc:sldLayoutMkLst>
            <pc:docMk/>
            <pc:sldMasterMk cId="658044255" sldId="2147483661"/>
            <pc:sldLayoutMk cId="4213497921" sldId="2147483699"/>
          </pc:sldLayoutMkLst>
        </pc:sldLayoutChg>
        <pc:sldLayoutChg chg="modSp">
          <pc:chgData name="Marco Minerva" userId="4af1190e2b3b463e" providerId="LiveId" clId="{EE868950-A735-4DAE-A6A9-012CB1A66B42}" dt="2024-05-08T15:32:58.998" v="22" actId="2711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mod ord">
          <pc:chgData name="Marco Minerva" userId="4af1190e2b3b463e" providerId="LiveId" clId="{EE868950-A735-4DAE-A6A9-012CB1A66B42}" dt="2024-05-09T10:44:08.160" v="853"/>
          <pc:sldLayoutMkLst>
            <pc:docMk/>
            <pc:sldMasterMk cId="658044255" sldId="2147483661"/>
            <pc:sldLayoutMk cId="1797514416" sldId="2147483701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9:43:04.6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20350 2919 24575,'-60'-105'0,"-3"3"0,-110-133 0,99 137 0,49 65 0,-197-251 0,168 221 0,-4 2 0,-85-70 0,111 107 0,-1 1 0,-1 2 0,-1 2 0,-39-17 0,-152-48 0,19 9 0,-305-103 0,-22-8 0,36-9 0,155 61 0,-342-113 0,575 216 0,-1 5 0,-154-16 0,-39 5 0,-134-7 0,-3 38 0,-209-5 0,214 1 0,-566-34 0,417-35 0,157 16 0,-330-48 0,654 93 0,-54-9 0,-191-9 0,126 37 0,-356 48 0,409-30 0,-224 36 0,75-5 0,-54 11 0,-232 68 0,188-42 0,161-21 0,-401 160 0,391-129 0,-149 62 0,105-2 0,284-143 0,-642 311 0,597-290 0,0 3 0,-123 88 0,-383 341 0,556-450 0,-456 359 0,203-147 0,52-39 0,-606 377 0,469-364 0,310-178 0,-272 136 0,228-123 0,-45 23 0,10 21 0,84-51 0,-66 33 0,72-42 0,0 2 0,2 2 0,1 1 0,-50 49 0,46-40 0,-2-1 0,-59 39 0,98-73 0,1 0 0,-1 1 0,0-1 0,0 0 0,-1 0 0,1 0 0,0-1 0,0 1 0,0 0 0,0-1 0,-1 0 0,1 1 0,0-1 0,-1 0 0,1 0 0,-2 0 0,2-1 0,1 1 0,0-1 0,0 1 0,0-1 0,0 1 0,0-1 0,0 0 0,0 1 0,1-1 0,-1 0 0,0 0 0,0 0 0,1 0 0,-1 0 0,0 0 0,1 0 0,-1 0 0,1 0 0,-1 0 0,1 0 0,-1 0 0,1-2 0,-1-3 0,0 0 0,0 0 0,1 0 0,0-1 0,0 1 0,1 0 0,0 0 0,0-1 0,0 1 0,3-6 0,97-262 0,-99 269 0,1-1 0,-1 1 0,1 0 0,0 0 0,0 0 0,1 0 0,-1 0 0,1 1 0,6-6 0,-9 9 0,0 0 0,0 1 0,0-1 0,0 0 0,0 1 0,0-1 0,0 1 0,0-1 0,0 1 0,1 0 0,-1 0 0,0-1 0,0 1 0,0 0 0,1 0 0,-1 0 0,0 0 0,0 0 0,2 1 0,-1 0 0,0 0 0,0 0 0,0 0 0,0 0 0,0 0 0,0 0 0,-1 1 0,1-1 0,-1 1 0,1-1 0,-1 1 0,1 0 0,-1 0 0,2 2 0,6 12-273,0 1 0,-1-1 0,0 1 0,4 19 0,-3-5-6553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9:43:05.2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9:43:05.5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9:43:09.1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1 268 24575,'106'2'0,"116"-5"0,-220 3 0,0 0 0,0 0 0,0 0 0,0 0 0,0 0 0,-1-1 0,1 1 0,0-1 0,0 1 0,0-1 0,0 0 0,-1 0 0,1 0 0,0 0 0,-1 0 0,1 0 0,0 0 0,-1 0 0,0-1 0,1 1 0,-1-1 0,0 1 0,0-1 0,1 1 0,-1-1 0,-1 0 0,1 0 0,0 1 0,0-1 0,-1 0 0,1 0 0,-1 0 0,1 0 0,-1 0 0,0 0 0,0 0 0,0 0 0,0 0 0,0-2 0,-1-1 0,0-1 0,-1 0 0,1 1 0,-1-1 0,0 1 0,-1-1 0,0 1 0,1 0 0,-1 0 0,-1 0 0,1 1 0,-6-7 0,-10-5 32,1 0 0,-2 1 0,-32-18 0,-26-20-1525,67 44-5333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jpg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ttangolo 3">
            <a:extLst>
              <a:ext uri="{FF2B5EF4-FFF2-40B4-BE49-F238E27FC236}">
                <a16:creationId xmlns:a16="http://schemas.microsoft.com/office/drawing/2014/main" id="{98C152C6-A021-B004-54F8-D46DCB08B3F6}"/>
              </a:ext>
            </a:extLst>
          </p:cNvPr>
          <p:cNvSpPr/>
          <p:nvPr userDrawn="1"/>
        </p:nvSpPr>
        <p:spPr>
          <a:xfrm>
            <a:off x="0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 descr="Immagine che contiene cerchio, Policromia, art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681E06AB-E439-0D73-917F-F3DE26F137E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4901" y="6409385"/>
            <a:ext cx="471830" cy="408554"/>
          </a:xfrm>
          <a:prstGeom prst="rect">
            <a:avLst/>
          </a:prstGeom>
        </p:spPr>
      </p:pic>
      <p:pic>
        <p:nvPicPr>
          <p:cNvPr id="6" name="Immagine 5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1C5BC771-0B6D-4282-3BAC-743332108139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5588000" y="6398224"/>
            <a:ext cx="1015999" cy="43009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85A536B-7BEE-2CAC-B976-AE9CD60F026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4452" y="6374539"/>
            <a:ext cx="1919995" cy="490525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2AA0B5A6-360A-BD62-B980-C92E154BC14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249" y="6395109"/>
            <a:ext cx="2178121" cy="449386"/>
          </a:xfrm>
          <a:prstGeom prst="rect">
            <a:avLst/>
          </a:prstGeom>
        </p:spPr>
      </p:pic>
      <p:pic>
        <p:nvPicPr>
          <p:cNvPr id="16" name="Picture 2" descr="CodeDesign">
            <a:extLst>
              <a:ext uri="{FF2B5EF4-FFF2-40B4-BE49-F238E27FC236}">
                <a16:creationId xmlns:a16="http://schemas.microsoft.com/office/drawing/2014/main" id="{2D13338C-6721-CE53-C1EF-BCEBEDC760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96" y="6437126"/>
            <a:ext cx="1962868" cy="40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1400B78-A0D1-F1D8-D86B-ED5C69C9DFA8}"/>
              </a:ext>
            </a:extLst>
          </p:cNvPr>
          <p:cNvSpPr txBox="1"/>
          <p:nvPr userDrawn="1"/>
        </p:nvSpPr>
        <p:spPr>
          <a:xfrm>
            <a:off x="10016730" y="6382830"/>
            <a:ext cx="161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200" dirty="0">
                <a:solidFill>
                  <a:srgbClr val="0C2360"/>
                </a:solidFill>
              </a:rPr>
              <a:t>IT GLOBAL SERVICE</a:t>
            </a:r>
          </a:p>
          <a:p>
            <a:pPr algn="l"/>
            <a:r>
              <a:rPr lang="it-IT" sz="1200" dirty="0">
                <a:solidFill>
                  <a:srgbClr val="0C2360"/>
                </a:solidFill>
              </a:rPr>
              <a:t>Soluzioni Informatiche</a:t>
            </a:r>
          </a:p>
        </p:txBody>
      </p:sp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2BF5BF27-E768-B4DE-FE7F-A0C66E3C6351}"/>
              </a:ext>
            </a:extLst>
          </p:cNvPr>
          <p:cNvSpPr/>
          <p:nvPr userDrawn="1"/>
        </p:nvSpPr>
        <p:spPr>
          <a:xfrm>
            <a:off x="0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7" name="Immagine 16" descr="Immagine che contiene cerchio, Policromia, art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8365CEB4-94D1-7FEF-3490-0F1A680FA7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4901" y="6409385"/>
            <a:ext cx="471830" cy="408554"/>
          </a:xfrm>
          <a:prstGeom prst="rect">
            <a:avLst/>
          </a:prstGeom>
        </p:spPr>
      </p:pic>
      <p:pic>
        <p:nvPicPr>
          <p:cNvPr id="18" name="Immagine 17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B7A07500-2164-F73E-D104-AD536964CD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000" y="6398224"/>
            <a:ext cx="1015999" cy="430099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56A3901E-761D-D865-C1C1-FEB12E3148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4452" y="6374539"/>
            <a:ext cx="1919995" cy="490525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511DE75E-A572-7811-6370-58CA2CA92ED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249" y="6395109"/>
            <a:ext cx="2178121" cy="449386"/>
          </a:xfrm>
          <a:prstGeom prst="rect">
            <a:avLst/>
          </a:prstGeom>
        </p:spPr>
      </p:pic>
      <p:pic>
        <p:nvPicPr>
          <p:cNvPr id="22" name="Picture 2" descr="CodeDesign">
            <a:extLst>
              <a:ext uri="{FF2B5EF4-FFF2-40B4-BE49-F238E27FC236}">
                <a16:creationId xmlns:a16="http://schemas.microsoft.com/office/drawing/2014/main" id="{3F0A9A5B-E284-0454-E1D5-298E029BDD9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96" y="6437126"/>
            <a:ext cx="1962868" cy="40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DF4EF7-1A7F-86F3-3EDF-2E7A6FB6A7DB}"/>
              </a:ext>
            </a:extLst>
          </p:cNvPr>
          <p:cNvSpPr txBox="1"/>
          <p:nvPr userDrawn="1"/>
        </p:nvSpPr>
        <p:spPr>
          <a:xfrm>
            <a:off x="10016730" y="6382830"/>
            <a:ext cx="161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200" dirty="0">
                <a:solidFill>
                  <a:srgbClr val="0C2360"/>
                </a:solidFill>
              </a:rPr>
              <a:t>IT GLOBAL SERVICE</a:t>
            </a:r>
          </a:p>
          <a:p>
            <a:pPr algn="l"/>
            <a:r>
              <a:rPr lang="it-IT" sz="1200" dirty="0">
                <a:solidFill>
                  <a:srgbClr val="0C2360"/>
                </a:solidFill>
              </a:rPr>
              <a:t>Soluzioni Informatiche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37868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 err="1">
                <a:solidFill>
                  <a:schemeClr val="tx2">
                    <a:lumMod val="50000"/>
                  </a:schemeClr>
                </a:solidFill>
                <a:latin typeface="+mn-lt"/>
              </a:rPr>
              <a:t>Tabya</a:t>
            </a:r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 Conf 2025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8F4AF3E-6AE2-1882-9711-D28DD5365DC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8689" y="3650169"/>
            <a:ext cx="8146473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Presente</a:t>
            </a:r>
            <a:r>
              <a:rPr lang="en-US" dirty="0"/>
              <a:t> e Futuro </a:t>
            </a:r>
            <a:r>
              <a:rPr lang="en-US" dirty="0" err="1"/>
              <a:t>dell’Intelligenza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pic>
        <p:nvPicPr>
          <p:cNvPr id="6" name="Immagine 5" descr="Immagine che contiene simbolo, emblema, cresta, badge&#10;&#10;Descrizione generata automaticamente">
            <a:extLst>
              <a:ext uri="{FF2B5EF4-FFF2-40B4-BE49-F238E27FC236}">
                <a16:creationId xmlns:a16="http://schemas.microsoft.com/office/drawing/2014/main" id="{C02AF96A-0740-940C-F9DD-300FD87FC1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190" y="114252"/>
            <a:ext cx="1140810" cy="11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i="0" kern="1200" spc="-50" baseline="0" dirty="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5EA1BB4-279F-4EFF-FBD9-7DD98C3D34DD}"/>
              </a:ext>
            </a:extLst>
          </p:cNvPr>
          <p:cNvSpPr/>
          <p:nvPr userDrawn="1"/>
        </p:nvSpPr>
        <p:spPr>
          <a:xfrm>
            <a:off x="0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6B67E2-D8B4-B058-40E8-C7BC1FC03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2" name="Immagine 11" descr="Immagine che contiene cerchio, Policromia, art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DE149968-1FF5-3931-D153-7C01FF3C7B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4901" y="6409385"/>
            <a:ext cx="471830" cy="408554"/>
          </a:xfrm>
          <a:prstGeom prst="rect">
            <a:avLst/>
          </a:prstGeom>
        </p:spPr>
      </p:pic>
      <p:pic>
        <p:nvPicPr>
          <p:cNvPr id="14" name="Immagine 13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DCC610C9-455E-674A-F84A-00D2195CC5A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000" y="6398224"/>
            <a:ext cx="1015999" cy="43009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798C169-C440-067D-46EC-57C9F1BF7F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4452" y="6374539"/>
            <a:ext cx="1919995" cy="49052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E7825BD-DE16-71CC-58A0-1BC09F4E2DF3}"/>
              </a:ext>
            </a:extLst>
          </p:cNvPr>
          <p:cNvSpPr txBox="1"/>
          <p:nvPr userDrawn="1"/>
        </p:nvSpPr>
        <p:spPr>
          <a:xfrm>
            <a:off x="10016730" y="6382830"/>
            <a:ext cx="161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200" dirty="0">
                <a:solidFill>
                  <a:srgbClr val="0C2360"/>
                </a:solidFill>
              </a:rPr>
              <a:t>IT GLOBAL SERVICE</a:t>
            </a:r>
          </a:p>
          <a:p>
            <a:pPr algn="l"/>
            <a:r>
              <a:rPr lang="it-IT" sz="1200" dirty="0">
                <a:solidFill>
                  <a:srgbClr val="0C2360"/>
                </a:solidFill>
              </a:rPr>
              <a:t>Soluzioni Informatiche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9514024-9787-BDEE-BA9A-4439F717C41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249" y="6395109"/>
            <a:ext cx="2178121" cy="449386"/>
          </a:xfrm>
          <a:prstGeom prst="rect">
            <a:avLst/>
          </a:prstGeom>
        </p:spPr>
      </p:pic>
      <p:pic>
        <p:nvPicPr>
          <p:cNvPr id="4" name="Picture 2" descr="CodeDesign">
            <a:extLst>
              <a:ext uri="{FF2B5EF4-FFF2-40B4-BE49-F238E27FC236}">
                <a16:creationId xmlns:a16="http://schemas.microsoft.com/office/drawing/2014/main" id="{39A19249-CA8F-0680-1789-76A2934F8B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96" y="6437126"/>
            <a:ext cx="1962868" cy="40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514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8421358A-80A2-9D02-58E8-7E46B6DAB31C}"/>
              </a:ext>
            </a:extLst>
          </p:cNvPr>
          <p:cNvSpPr/>
          <p:nvPr userDrawn="1"/>
        </p:nvSpPr>
        <p:spPr>
          <a:xfrm>
            <a:off x="0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 descr="Immagine che contiene cerchio, Policromia, art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A57788BD-F801-0178-5C60-6C685F5841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4901" y="6409385"/>
            <a:ext cx="471830" cy="408554"/>
          </a:xfrm>
          <a:prstGeom prst="rect">
            <a:avLst/>
          </a:prstGeom>
        </p:spPr>
      </p:pic>
      <p:pic>
        <p:nvPicPr>
          <p:cNvPr id="8" name="Immagine 7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318C2658-3DEF-E2BB-8123-36832A59B93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000" y="6398224"/>
            <a:ext cx="1015999" cy="43009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3C9B4CC-D981-5C35-AE31-7881FD6821E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4452" y="6374539"/>
            <a:ext cx="1919995" cy="4905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138D8E61-1726-12C4-89DA-2A1BA72574E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249" y="6395109"/>
            <a:ext cx="2178121" cy="449386"/>
          </a:xfrm>
          <a:prstGeom prst="rect">
            <a:avLst/>
          </a:prstGeom>
        </p:spPr>
      </p:pic>
      <p:pic>
        <p:nvPicPr>
          <p:cNvPr id="12" name="Picture 2" descr="CodeDesign">
            <a:extLst>
              <a:ext uri="{FF2B5EF4-FFF2-40B4-BE49-F238E27FC236}">
                <a16:creationId xmlns:a16="http://schemas.microsoft.com/office/drawing/2014/main" id="{C89B6683-6DEB-2934-4570-78F62E6D13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96" y="6437126"/>
            <a:ext cx="1962868" cy="40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F6B631-6056-B402-E888-E4D5B1748049}"/>
              </a:ext>
            </a:extLst>
          </p:cNvPr>
          <p:cNvSpPr txBox="1"/>
          <p:nvPr userDrawn="1"/>
        </p:nvSpPr>
        <p:spPr>
          <a:xfrm>
            <a:off x="10016730" y="6382830"/>
            <a:ext cx="161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200" dirty="0">
                <a:solidFill>
                  <a:srgbClr val="0C2360"/>
                </a:solidFill>
              </a:rPr>
              <a:t>IT GLOBAL SERVICE</a:t>
            </a:r>
          </a:p>
          <a:p>
            <a:pPr algn="l"/>
            <a:r>
              <a:rPr lang="it-IT" sz="1200" dirty="0">
                <a:solidFill>
                  <a:srgbClr val="0C2360"/>
                </a:solidFill>
              </a:rPr>
              <a:t>Soluzioni Informatiche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spc="-50" baseline="0" dirty="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EA2B44EC-276E-BEAC-B840-6AB673BC8BF1}"/>
              </a:ext>
            </a:extLst>
          </p:cNvPr>
          <p:cNvSpPr/>
          <p:nvPr userDrawn="1"/>
        </p:nvSpPr>
        <p:spPr>
          <a:xfrm>
            <a:off x="0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Immagine 8" descr="Immagine che contiene cerchio, Policromia, arte, Elementi grafici&#10;&#10;Il contenuto generato dall'IA potrebbe non essere corretto.">
            <a:extLst>
              <a:ext uri="{FF2B5EF4-FFF2-40B4-BE49-F238E27FC236}">
                <a16:creationId xmlns:a16="http://schemas.microsoft.com/office/drawing/2014/main" id="{031661ED-9537-5A3C-B1E6-F68801EF8F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4901" y="6409385"/>
            <a:ext cx="471830" cy="408554"/>
          </a:xfrm>
          <a:prstGeom prst="rect">
            <a:avLst/>
          </a:prstGeom>
        </p:spPr>
      </p:pic>
      <p:pic>
        <p:nvPicPr>
          <p:cNvPr id="10" name="Immagine 9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C7C47E43-6707-2DFE-E828-7B41AD4282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8000" y="6398224"/>
            <a:ext cx="1015999" cy="4300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FE5714E-65EA-19D8-AA4E-965438D948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14452" y="6374539"/>
            <a:ext cx="1919995" cy="4905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9CC4341-27A9-74B1-2B58-C122B331B322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249" y="6395109"/>
            <a:ext cx="2178121" cy="449386"/>
          </a:xfrm>
          <a:prstGeom prst="rect">
            <a:avLst/>
          </a:prstGeom>
        </p:spPr>
      </p:pic>
      <p:pic>
        <p:nvPicPr>
          <p:cNvPr id="19" name="Picture 2" descr="CodeDesign">
            <a:extLst>
              <a:ext uri="{FF2B5EF4-FFF2-40B4-BE49-F238E27FC236}">
                <a16:creationId xmlns:a16="http://schemas.microsoft.com/office/drawing/2014/main" id="{60F4D7A7-1A85-FC41-97DD-7AC59E7FE1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96" y="6437126"/>
            <a:ext cx="1962868" cy="40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98C288E-38D2-4D01-02F0-DD4849EDAE87}"/>
              </a:ext>
            </a:extLst>
          </p:cNvPr>
          <p:cNvSpPr txBox="1"/>
          <p:nvPr userDrawn="1"/>
        </p:nvSpPr>
        <p:spPr>
          <a:xfrm>
            <a:off x="10016730" y="6382830"/>
            <a:ext cx="1611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200" dirty="0">
                <a:solidFill>
                  <a:srgbClr val="0C2360"/>
                </a:solidFill>
              </a:rPr>
              <a:t>IT GLOBAL SERVICE</a:t>
            </a:r>
          </a:p>
          <a:p>
            <a:pPr algn="l"/>
            <a:r>
              <a:rPr lang="it-IT" sz="1200" dirty="0">
                <a:solidFill>
                  <a:srgbClr val="0C2360"/>
                </a:solidFill>
              </a:rPr>
              <a:t>Soluzioni Informatiche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680" r:id="rId5"/>
    <p:sldLayoutId id="2147483682" r:id="rId6"/>
    <p:sldLayoutId id="2147483701" r:id="rId7"/>
    <p:sldLayoutId id="2147483665" r:id="rId8"/>
    <p:sldLayoutId id="2147483666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+mn-lt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3.xml"/><Relationship Id="rId5" Type="http://schemas.openxmlformats.org/officeDocument/2006/relationships/image" Target="../media/image22.png"/><Relationship Id="rId4" Type="http://schemas.openxmlformats.org/officeDocument/2006/relationships/customXml" Target="../ink/ink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tautomation.com/rtas-blog/what-is-unified-namespace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inductiveautomation.com/resources/article/uns-unified-namespace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Ayoi5IdgH0&amp;t=687s" TargetMode="External"/><Relationship Id="rId2" Type="http://schemas.openxmlformats.org/officeDocument/2006/relationships/hyperlink" Target="https://www.youtube.com/watch?v=AJAk7oylArQ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modelcontextprotocol.io/specification/2025-03-26" TargetMode="Externa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sonrpc.org/specification" TargetMode="Externa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parenzan/TheAIThing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arcoparenzan/communityactivity/tree/main/Myself/2025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jpe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hyperlink" Target="https://www.youtube.com/watch?v=7Ayoi5IdgH0&amp;t=687s" TargetMode="Externa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1BA4812-98EB-D739-A814-65FD97D3D5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8689" y="3650169"/>
            <a:ext cx="8146473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Presente e </a:t>
            </a:r>
            <a:r>
              <a:rPr lang="it-IT"/>
              <a:t>futuro dell'Intelligenza Artificiale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D46A846-7D6E-4589-59FD-508AD6A7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Legacy OT Asset Monitoring</a:t>
            </a:r>
          </a:p>
        </p:txBody>
      </p:sp>
      <p:pic>
        <p:nvPicPr>
          <p:cNvPr id="1026" name="Picture 2" descr="ISA-95 Model">
            <a:extLst>
              <a:ext uri="{FF2B5EF4-FFF2-40B4-BE49-F238E27FC236}">
                <a16:creationId xmlns:a16="http://schemas.microsoft.com/office/drawing/2014/main" id="{D0A46C9C-1EE8-5D96-B2BD-8DA12A31F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76" y="1736002"/>
            <a:ext cx="7517394" cy="422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629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81A5-D227-19CB-F000-0977E5D4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Testimonianza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6280C-0A7E-CE4F-0058-7A7799B49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Dato che passo le giornate a districarmi tra L1 L2 e L3 (sostanzialmente gli strati ISA 95) si scopre che</a:t>
            </a:r>
          </a:p>
          <a:p>
            <a:r>
              <a:rPr lang="it-IT" dirty="0"/>
              <a:t>1. le soluzioni industrial sono ampie e complesse</a:t>
            </a:r>
          </a:p>
          <a:p>
            <a:r>
              <a:rPr lang="it-IT" dirty="0"/>
              <a:t>2. spesso gli interlocutori sono diversi e fanno scelte diverse</a:t>
            </a:r>
          </a:p>
          <a:p>
            <a:r>
              <a:rPr lang="it-IT" dirty="0"/>
              <a:t>3. ogni volta si devono mettere d’accordo su come comunicare</a:t>
            </a:r>
          </a:p>
          <a:p>
            <a:r>
              <a:rPr lang="it-IT" dirty="0"/>
              <a:t>Siamo ancora con le transfer table (tabelle disponda), è già tanto avere una API, un webhook non sanno nemmeno cosa sia, un messaggio è una flebile speranza.</a:t>
            </a:r>
          </a:p>
          <a:p>
            <a:r>
              <a:rPr lang="it-IT" dirty="0"/>
              <a:t>Sull’MQTT sono tanti molto d’accordo, anche OPC/UA</a:t>
            </a:r>
          </a:p>
        </p:txBody>
      </p:sp>
    </p:spTree>
    <p:extLst>
      <p:ext uri="{BB962C8B-B14F-4D97-AF65-F5344CB8AC3E}">
        <p14:creationId xmlns:p14="http://schemas.microsoft.com/office/powerpoint/2010/main" val="35529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340AF7-3703-C6F1-DE3B-C86AE250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/>
              <a:t>Asset Monitoring from ISA To IoT Modern Data Warehousing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725B89-62F0-51F3-22FA-376EE606D724}"/>
              </a:ext>
            </a:extLst>
          </p:cNvPr>
          <p:cNvSpPr/>
          <p:nvPr/>
        </p:nvSpPr>
        <p:spPr>
          <a:xfrm>
            <a:off x="4872309" y="1423307"/>
            <a:ext cx="5316844" cy="380641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Modern DataWarehouse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4A616D-4B12-7BB6-E674-68A1D2A3A0DB}"/>
              </a:ext>
            </a:extLst>
          </p:cNvPr>
          <p:cNvSpPr/>
          <p:nvPr/>
        </p:nvSpPr>
        <p:spPr>
          <a:xfrm>
            <a:off x="5063822" y="2054679"/>
            <a:ext cx="1028695" cy="2622265"/>
          </a:xfrm>
          <a:prstGeom prst="roundRect">
            <a:avLst/>
          </a:prstGeom>
          <a:solidFill>
            <a:srgbClr val="AD7E57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Bronze Storage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AE585F-3E57-A993-B94A-6EDA8E326DFA}"/>
              </a:ext>
            </a:extLst>
          </p:cNvPr>
          <p:cNvSpPr/>
          <p:nvPr/>
        </p:nvSpPr>
        <p:spPr>
          <a:xfrm>
            <a:off x="317908" y="2322994"/>
            <a:ext cx="1091046" cy="226540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Devices</a:t>
            </a:r>
          </a:p>
          <a:p>
            <a:pPr algn="ctr"/>
            <a:r>
              <a:rPr lang="it-IT" sz="1200" dirty="0"/>
              <a:t>(L1)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288949-C011-3CCE-D4C5-7DB177C3C4E1}"/>
              </a:ext>
            </a:extLst>
          </p:cNvPr>
          <p:cNvSpPr/>
          <p:nvPr/>
        </p:nvSpPr>
        <p:spPr>
          <a:xfrm>
            <a:off x="2617871" y="2363730"/>
            <a:ext cx="1091046" cy="226540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GW</a:t>
            </a:r>
            <a:br>
              <a:rPr lang="it-IT" sz="1200" dirty="0"/>
            </a:br>
            <a:r>
              <a:rPr lang="it-IT" sz="1200" dirty="0"/>
              <a:t>(L2)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F7D165-ECB9-8CD2-1ABA-266C572D80EC}"/>
              </a:ext>
            </a:extLst>
          </p:cNvPr>
          <p:cNvSpPr/>
          <p:nvPr/>
        </p:nvSpPr>
        <p:spPr>
          <a:xfrm>
            <a:off x="10552833" y="1528775"/>
            <a:ext cx="1239982" cy="37009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L3 Apps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0D9A0E-6B94-D9B3-E8AD-1DC3AE69E1A3}"/>
              </a:ext>
            </a:extLst>
          </p:cNvPr>
          <p:cNvSpPr/>
          <p:nvPr/>
        </p:nvSpPr>
        <p:spPr>
          <a:xfrm>
            <a:off x="7052655" y="3288721"/>
            <a:ext cx="1382058" cy="1194955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Silver</a:t>
            </a:r>
            <a:br>
              <a:rPr lang="it-IT" sz="1200" dirty="0"/>
            </a:br>
            <a:r>
              <a:rPr lang="it-IT" sz="1200" dirty="0"/>
              <a:t>Gold Storage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18C9B8B-C1D6-C9AB-A893-A622459BD6D4}"/>
              </a:ext>
            </a:extLst>
          </p:cNvPr>
          <p:cNvSpPr/>
          <p:nvPr/>
        </p:nvSpPr>
        <p:spPr>
          <a:xfrm flipH="1">
            <a:off x="3635079" y="2500617"/>
            <a:ext cx="1381390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Data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2FDB530-7881-4CB2-3470-AD94B3F90AB0}"/>
              </a:ext>
            </a:extLst>
          </p:cNvPr>
          <p:cNvSpPr/>
          <p:nvPr/>
        </p:nvSpPr>
        <p:spPr>
          <a:xfrm flipH="1">
            <a:off x="5990887" y="3647739"/>
            <a:ext cx="1157657" cy="498763"/>
          </a:xfrm>
          <a:prstGeom prst="leftArrow">
            <a:avLst/>
          </a:prstGeom>
          <a:gradFill>
            <a:gsLst>
              <a:gs pos="0">
                <a:srgbClr val="AD7E57"/>
              </a:gs>
              <a:gs pos="100000">
                <a:srgbClr val="8D8881"/>
              </a:gs>
            </a:gsLst>
            <a:lin ang="10800000" scaled="0"/>
          </a:gradFill>
          <a:ln>
            <a:solidFill>
              <a:schemeClr val="accent3">
                <a:shade val="1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ED429E58-1554-AFB4-448D-CA65F9FBD397}"/>
              </a:ext>
            </a:extLst>
          </p:cNvPr>
          <p:cNvSpPr/>
          <p:nvPr/>
        </p:nvSpPr>
        <p:spPr>
          <a:xfrm flipH="1">
            <a:off x="3670575" y="3971686"/>
            <a:ext cx="1381390" cy="498763"/>
          </a:xfrm>
          <a:prstGeom prst="leftArrow">
            <a:avLst/>
          </a:prstGeom>
          <a:solidFill>
            <a:srgbClr val="FF99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Warm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C8D5DD-3C03-D73B-B0AD-5A47F012F09F}"/>
              </a:ext>
            </a:extLst>
          </p:cNvPr>
          <p:cNvSpPr/>
          <p:nvPr/>
        </p:nvSpPr>
        <p:spPr>
          <a:xfrm>
            <a:off x="4877448" y="5604553"/>
            <a:ext cx="1522686" cy="62345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Third Party OLTP Apps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5175CBC-5320-95E5-4579-72939C983EB4}"/>
              </a:ext>
            </a:extLst>
          </p:cNvPr>
          <p:cNvSpPr/>
          <p:nvPr/>
        </p:nvSpPr>
        <p:spPr>
          <a:xfrm rot="16200000" flipH="1">
            <a:off x="5100193" y="4877618"/>
            <a:ext cx="1077196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93F351F-A917-D181-7CE6-84B7A3C7598D}"/>
              </a:ext>
            </a:extLst>
          </p:cNvPr>
          <p:cNvSpPr/>
          <p:nvPr/>
        </p:nvSpPr>
        <p:spPr>
          <a:xfrm>
            <a:off x="8954061" y="3321664"/>
            <a:ext cx="990360" cy="119495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Report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71B951C7-54BC-9631-0F51-D129D6E3A675}"/>
              </a:ext>
            </a:extLst>
          </p:cNvPr>
          <p:cNvSpPr/>
          <p:nvPr/>
        </p:nvSpPr>
        <p:spPr>
          <a:xfrm flipH="1">
            <a:off x="8253347" y="3673501"/>
            <a:ext cx="782881" cy="498763"/>
          </a:xfrm>
          <a:prstGeom prst="leftArrow">
            <a:avLst/>
          </a:prstGeom>
          <a:gradFill>
            <a:gsLst>
              <a:gs pos="0">
                <a:srgbClr val="FAD391"/>
              </a:gs>
              <a:gs pos="100000">
                <a:srgbClr val="663BF2"/>
              </a:gs>
            </a:gsLst>
            <a:lin ang="10800000" scaled="0"/>
          </a:gradFill>
          <a:ln>
            <a:solidFill>
              <a:schemeClr val="accent3">
                <a:shade val="1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87A513A6-15BD-42D6-D59B-3D1544FED528}"/>
              </a:ext>
            </a:extLst>
          </p:cNvPr>
          <p:cNvSpPr/>
          <p:nvPr/>
        </p:nvSpPr>
        <p:spPr>
          <a:xfrm flipH="1">
            <a:off x="9839566" y="3679368"/>
            <a:ext cx="990359" cy="498763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2762051-59B7-7B54-AB9F-3A6D3FD676B9}"/>
              </a:ext>
            </a:extLst>
          </p:cNvPr>
          <p:cNvSpPr/>
          <p:nvPr/>
        </p:nvSpPr>
        <p:spPr>
          <a:xfrm>
            <a:off x="10829925" y="3553482"/>
            <a:ext cx="802879" cy="77882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Embed</a:t>
            </a:r>
            <a:br>
              <a:rPr lang="it-IT" sz="1200" dirty="0"/>
            </a:br>
            <a:r>
              <a:rPr lang="it-IT" sz="1200" dirty="0"/>
              <a:t>Report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1E67BAE-82BB-4ABD-B1C3-59E1DEB3D656}"/>
              </a:ext>
            </a:extLst>
          </p:cNvPr>
          <p:cNvSpPr/>
          <p:nvPr/>
        </p:nvSpPr>
        <p:spPr>
          <a:xfrm>
            <a:off x="8936306" y="1547405"/>
            <a:ext cx="990360" cy="119495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SQL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6D029049-24F4-0F19-A5CE-47B47568C8BD}"/>
              </a:ext>
            </a:extLst>
          </p:cNvPr>
          <p:cNvSpPr/>
          <p:nvPr/>
        </p:nvSpPr>
        <p:spPr>
          <a:xfrm>
            <a:off x="9697095" y="2224967"/>
            <a:ext cx="1239981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0F4DFB7E-3E08-0128-1E3F-788EB8BE0A5E}"/>
              </a:ext>
            </a:extLst>
          </p:cNvPr>
          <p:cNvSpPr/>
          <p:nvPr/>
        </p:nvSpPr>
        <p:spPr>
          <a:xfrm>
            <a:off x="5990340" y="2238766"/>
            <a:ext cx="3045888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96C265-8A7E-2CB3-E7F3-DDFF373C2CC6}"/>
              </a:ext>
            </a:extLst>
          </p:cNvPr>
          <p:cNvSpPr/>
          <p:nvPr/>
        </p:nvSpPr>
        <p:spPr>
          <a:xfrm>
            <a:off x="10411481" y="5589512"/>
            <a:ext cx="1522686" cy="62345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OLTP DB</a:t>
            </a:r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BE89314B-5CB1-D2D8-124E-363E3B8824DD}"/>
              </a:ext>
            </a:extLst>
          </p:cNvPr>
          <p:cNvSpPr/>
          <p:nvPr/>
        </p:nvSpPr>
        <p:spPr>
          <a:xfrm rot="16200000" flipH="1">
            <a:off x="10625169" y="4906734"/>
            <a:ext cx="1193173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OLTP  Data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7FB0601C-0092-D3C0-9605-1AC17B79E5CE}"/>
              </a:ext>
            </a:extLst>
          </p:cNvPr>
          <p:cNvSpPr/>
          <p:nvPr/>
        </p:nvSpPr>
        <p:spPr>
          <a:xfrm rot="807977">
            <a:off x="5905235" y="4823527"/>
            <a:ext cx="4786192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287B2DB9-963D-C135-77CA-4EC28D42CB30}"/>
              </a:ext>
            </a:extLst>
          </p:cNvPr>
          <p:cNvSpPr/>
          <p:nvPr/>
        </p:nvSpPr>
        <p:spPr>
          <a:xfrm>
            <a:off x="5972176" y="2785154"/>
            <a:ext cx="4724806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2AA5959-4FA4-D7DA-ADE6-BC002AA2E86A}"/>
              </a:ext>
            </a:extLst>
          </p:cNvPr>
          <p:cNvSpPr/>
          <p:nvPr/>
        </p:nvSpPr>
        <p:spPr>
          <a:xfrm flipH="1">
            <a:off x="1292236" y="2500617"/>
            <a:ext cx="1381390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Data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CB8FB6DB-7DBD-D068-725F-27504EF7F954}"/>
              </a:ext>
            </a:extLst>
          </p:cNvPr>
          <p:cNvSpPr/>
          <p:nvPr/>
        </p:nvSpPr>
        <p:spPr>
          <a:xfrm flipH="1">
            <a:off x="1327732" y="3971686"/>
            <a:ext cx="1381390" cy="498763"/>
          </a:xfrm>
          <a:prstGeom prst="leftArrow">
            <a:avLst/>
          </a:prstGeom>
          <a:solidFill>
            <a:srgbClr val="FF99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Warm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6A55C-765B-BC20-2D53-ADC001CA41E0}"/>
              </a:ext>
            </a:extLst>
          </p:cNvPr>
          <p:cNvGrpSpPr/>
          <p:nvPr/>
        </p:nvGrpSpPr>
        <p:grpSpPr>
          <a:xfrm>
            <a:off x="3656028" y="633304"/>
            <a:ext cx="7326360" cy="1633320"/>
            <a:chOff x="3656028" y="633304"/>
            <a:chExt cx="7326360" cy="163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38259CA-6417-42E8-EEA6-E884A18E6016}"/>
                    </a:ext>
                  </a:extLst>
                </p14:cNvPr>
                <p14:cNvContentPartPr/>
                <p14:nvPr/>
              </p14:nvContentPartPr>
              <p14:xfrm>
                <a:off x="3656028" y="633304"/>
                <a:ext cx="7326360" cy="16333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38259CA-6417-42E8-EEA6-E884A18E60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7028" y="624304"/>
                  <a:ext cx="7344000" cy="16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96DF2C-B612-8686-E6FB-7B26E9A3F399}"/>
                    </a:ext>
                  </a:extLst>
                </p14:cNvPr>
                <p14:cNvContentPartPr/>
                <p14:nvPr/>
              </p14:nvContentPartPr>
              <p14:xfrm>
                <a:off x="3748188" y="2181664"/>
                <a:ext cx="360" cy="36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96DF2C-B612-8686-E6FB-7B26E9A3F3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9188" y="2173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FB1ADA-82F6-A1A5-CB08-BE464555184E}"/>
                    </a:ext>
                  </a:extLst>
                </p14:cNvPr>
                <p14:cNvContentPartPr/>
                <p14:nvPr/>
              </p14:nvContentPartPr>
              <p14:xfrm>
                <a:off x="3748188" y="2181664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FB1ADA-82F6-A1A5-CB08-BE46455518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9188" y="2173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E424FD-7717-A740-8469-FB9A083AE616}"/>
                    </a:ext>
                  </a:extLst>
                </p14:cNvPr>
                <p14:cNvContentPartPr/>
                <p14:nvPr/>
              </p14:nvContentPartPr>
              <p14:xfrm>
                <a:off x="3684468" y="2166904"/>
                <a:ext cx="136080" cy="975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E424FD-7717-A740-8469-FB9A083AE6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5828" y="2157904"/>
                  <a:ext cx="153720" cy="115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3764924-3322-1BF6-8AFE-D1CF2CDA9492}"/>
              </a:ext>
            </a:extLst>
          </p:cNvPr>
          <p:cNvSpPr txBox="1"/>
          <p:nvPr/>
        </p:nvSpPr>
        <p:spPr>
          <a:xfrm>
            <a:off x="6989534" y="266727"/>
            <a:ext cx="659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B21394"/>
                </a:solidFill>
              </a:rPr>
              <a:t>OTLP</a:t>
            </a:r>
          </a:p>
        </p:txBody>
      </p:sp>
    </p:spTree>
    <p:extLst>
      <p:ext uri="{BB962C8B-B14F-4D97-AF65-F5344CB8AC3E}">
        <p14:creationId xmlns:p14="http://schemas.microsoft.com/office/powerpoint/2010/main" val="3423236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5308D-AD70-34FE-1CA6-85431BB43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27E9A61-1C8F-278F-B647-D89CC5EC4AE3}"/>
              </a:ext>
            </a:extLst>
          </p:cNvPr>
          <p:cNvSpPr/>
          <p:nvPr/>
        </p:nvSpPr>
        <p:spPr>
          <a:xfrm>
            <a:off x="2453489" y="2011159"/>
            <a:ext cx="1711937" cy="3475019"/>
          </a:xfrm>
          <a:prstGeom prst="rect">
            <a:avLst/>
          </a:prstGeom>
          <a:pattFill prst="dkDn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Prescriptive Analytics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2094D-618B-D4F8-6DC5-0EF8194DE665}"/>
              </a:ext>
            </a:extLst>
          </p:cNvPr>
          <p:cNvSpPr/>
          <p:nvPr/>
        </p:nvSpPr>
        <p:spPr>
          <a:xfrm>
            <a:off x="4165426" y="2019990"/>
            <a:ext cx="5009868" cy="3484296"/>
          </a:xfrm>
          <a:prstGeom prst="rect">
            <a:avLst/>
          </a:prstGeom>
          <a:pattFill prst="dkDn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OLTP</a:t>
            </a:r>
            <a:b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Real Time Analytics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FBBD1A-94C0-516D-B111-D1B0299A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Asset Monitoring Real Time Analytics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E6BCA6-A528-FDBC-4656-DB05B1A010C6}"/>
              </a:ext>
            </a:extLst>
          </p:cNvPr>
          <p:cNvCxnSpPr/>
          <p:nvPr/>
        </p:nvCxnSpPr>
        <p:spPr>
          <a:xfrm>
            <a:off x="2453489" y="5513560"/>
            <a:ext cx="774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694D0C-2C3E-6ED9-278C-32409F905783}"/>
              </a:ext>
            </a:extLst>
          </p:cNvPr>
          <p:cNvCxnSpPr>
            <a:cxnSpLocks/>
          </p:cNvCxnSpPr>
          <p:nvPr/>
        </p:nvCxnSpPr>
        <p:spPr>
          <a:xfrm flipV="1">
            <a:off x="2453489" y="2038539"/>
            <a:ext cx="0" cy="3475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24E22A-7B9F-74ED-90D3-88CD525C4050}"/>
              </a:ext>
            </a:extLst>
          </p:cNvPr>
          <p:cNvCxnSpPr>
            <a:cxnSpLocks/>
          </p:cNvCxnSpPr>
          <p:nvPr/>
        </p:nvCxnSpPr>
        <p:spPr>
          <a:xfrm>
            <a:off x="9175311" y="2038539"/>
            <a:ext cx="0" cy="3475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DBAD5C1-B716-F28E-353C-8EFAABABE223}"/>
              </a:ext>
            </a:extLst>
          </p:cNvPr>
          <p:cNvSpPr/>
          <p:nvPr/>
        </p:nvSpPr>
        <p:spPr>
          <a:xfrm flipH="1">
            <a:off x="4171919" y="2483205"/>
            <a:ext cx="5003391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Status+Performance Data</a:t>
            </a:r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A56BF301-230F-8E79-D98E-914D24B10007}"/>
              </a:ext>
            </a:extLst>
          </p:cNvPr>
          <p:cNvSpPr/>
          <p:nvPr/>
        </p:nvSpPr>
        <p:spPr>
          <a:xfrm flipH="1">
            <a:off x="2462545" y="3998383"/>
            <a:ext cx="1719317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0DDB3C-07AF-AAB5-D5B1-95B3ACC6001C}"/>
              </a:ext>
            </a:extLst>
          </p:cNvPr>
          <p:cNvSpPr txBox="1"/>
          <p:nvPr/>
        </p:nvSpPr>
        <p:spPr>
          <a:xfrm>
            <a:off x="8803478" y="5513560"/>
            <a:ext cx="74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(almost)</a:t>
            </a:r>
            <a:br>
              <a:rPr lang="it-IT" sz="1200" dirty="0"/>
            </a:br>
            <a:r>
              <a:rPr lang="it-IT" sz="1200" dirty="0"/>
              <a:t>real time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175903-82C2-C6BB-2AEB-7D611DABB5F2}"/>
              </a:ext>
            </a:extLst>
          </p:cNvPr>
          <p:cNvSpPr/>
          <p:nvPr/>
        </p:nvSpPr>
        <p:spPr>
          <a:xfrm>
            <a:off x="1346652" y="2436572"/>
            <a:ext cx="1091046" cy="1491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Device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F7A62E-6346-25A5-9A47-9813B5D05070}"/>
              </a:ext>
            </a:extLst>
          </p:cNvPr>
          <p:cNvSpPr/>
          <p:nvPr/>
        </p:nvSpPr>
        <p:spPr>
          <a:xfrm>
            <a:off x="1299277" y="4013086"/>
            <a:ext cx="1122630" cy="105989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Modern DataWarehouse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28392A-2694-0DBC-948D-8CB3F54AFDC1}"/>
              </a:ext>
            </a:extLst>
          </p:cNvPr>
          <p:cNvCxnSpPr>
            <a:cxnSpLocks/>
          </p:cNvCxnSpPr>
          <p:nvPr/>
        </p:nvCxnSpPr>
        <p:spPr>
          <a:xfrm>
            <a:off x="4173644" y="2019991"/>
            <a:ext cx="0" cy="3475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716036-FEA3-0DF8-59DF-860A86DD8E4E}"/>
              </a:ext>
            </a:extLst>
          </p:cNvPr>
          <p:cNvSpPr txBox="1"/>
          <p:nvPr/>
        </p:nvSpPr>
        <p:spPr>
          <a:xfrm>
            <a:off x="3585469" y="5605893"/>
            <a:ext cx="117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-Xm</a:t>
            </a:r>
            <a:br>
              <a:rPr lang="it-IT" sz="1200" dirty="0"/>
            </a:br>
            <a:r>
              <a:rPr lang="it-IT" sz="1200" dirty="0"/>
              <a:t>X=TimeWindow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5271F627-FABA-8182-7266-BD467CE6D13F}"/>
              </a:ext>
            </a:extLst>
          </p:cNvPr>
          <p:cNvSpPr/>
          <p:nvPr/>
        </p:nvSpPr>
        <p:spPr>
          <a:xfrm flipH="1">
            <a:off x="2462545" y="4515694"/>
            <a:ext cx="1719317" cy="498763"/>
          </a:xfrm>
          <a:prstGeom prst="left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Silver/Gold Data</a:t>
            </a:r>
          </a:p>
        </p:txBody>
      </p:sp>
    </p:spTree>
    <p:extLst>
      <p:ext uri="{BB962C8B-B14F-4D97-AF65-F5344CB8AC3E}">
        <p14:creationId xmlns:p14="http://schemas.microsoft.com/office/powerpoint/2010/main" val="3575101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79978-6C91-26FB-30F9-0BF4BAE3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544D766-E374-020D-DAF7-198804214B98}"/>
              </a:ext>
            </a:extLst>
          </p:cNvPr>
          <p:cNvSpPr/>
          <p:nvPr/>
        </p:nvSpPr>
        <p:spPr>
          <a:xfrm>
            <a:off x="2453489" y="2011159"/>
            <a:ext cx="1711937" cy="3475019"/>
          </a:xfrm>
          <a:prstGeom prst="rect">
            <a:avLst/>
          </a:prstGeom>
          <a:pattFill prst="dkDn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Prescriptive Analytics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EB5ED5-1702-4315-B796-FD9E2773244C}"/>
              </a:ext>
            </a:extLst>
          </p:cNvPr>
          <p:cNvSpPr/>
          <p:nvPr/>
        </p:nvSpPr>
        <p:spPr>
          <a:xfrm>
            <a:off x="7833298" y="2019990"/>
            <a:ext cx="1341996" cy="3484296"/>
          </a:xfrm>
          <a:prstGeom prst="rect">
            <a:avLst/>
          </a:prstGeom>
          <a:pattFill prst="dkDn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OLTP</a:t>
            </a:r>
            <a:b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Real Time Analytics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80D2D4-458E-ABE5-CF92-7C0C94868BC3}"/>
              </a:ext>
            </a:extLst>
          </p:cNvPr>
          <p:cNvSpPr/>
          <p:nvPr/>
        </p:nvSpPr>
        <p:spPr>
          <a:xfrm>
            <a:off x="4167150" y="2019991"/>
            <a:ext cx="2324169" cy="3475019"/>
          </a:xfrm>
          <a:prstGeom prst="rect">
            <a:avLst/>
          </a:prstGeom>
          <a:pattFill prst="dkDn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Predictive Analytics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41F7B-37D5-E403-E648-7901AC81ECBD}"/>
              </a:ext>
            </a:extLst>
          </p:cNvPr>
          <p:cNvSpPr/>
          <p:nvPr/>
        </p:nvSpPr>
        <p:spPr>
          <a:xfrm>
            <a:off x="6491333" y="2019991"/>
            <a:ext cx="1341987" cy="3475019"/>
          </a:xfrm>
          <a:prstGeom prst="rect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6000" b="1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B7480-5A6A-62B7-FC7F-34C78D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Asset Monitoring (Cost Effective) Analytics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D6E3CD-3229-1181-73BA-62DEF3F7BC14}"/>
              </a:ext>
            </a:extLst>
          </p:cNvPr>
          <p:cNvCxnSpPr/>
          <p:nvPr/>
        </p:nvCxnSpPr>
        <p:spPr>
          <a:xfrm>
            <a:off x="2453489" y="5513560"/>
            <a:ext cx="774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80B42A-5D2B-BD57-89A7-83132CDAB5F2}"/>
              </a:ext>
            </a:extLst>
          </p:cNvPr>
          <p:cNvCxnSpPr>
            <a:cxnSpLocks/>
          </p:cNvCxnSpPr>
          <p:nvPr/>
        </p:nvCxnSpPr>
        <p:spPr>
          <a:xfrm flipV="1">
            <a:off x="2453489" y="2038539"/>
            <a:ext cx="0" cy="3475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193F36-A43E-5E0A-8041-E4E4DBBBCE63}"/>
              </a:ext>
            </a:extLst>
          </p:cNvPr>
          <p:cNvCxnSpPr>
            <a:cxnSpLocks/>
          </p:cNvCxnSpPr>
          <p:nvPr/>
        </p:nvCxnSpPr>
        <p:spPr>
          <a:xfrm>
            <a:off x="6491335" y="2019991"/>
            <a:ext cx="0" cy="3475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AEF8CB-16AD-294E-02F5-E76A7E0FE328}"/>
              </a:ext>
            </a:extLst>
          </p:cNvPr>
          <p:cNvCxnSpPr>
            <a:cxnSpLocks/>
          </p:cNvCxnSpPr>
          <p:nvPr/>
        </p:nvCxnSpPr>
        <p:spPr>
          <a:xfrm>
            <a:off x="9175311" y="2038539"/>
            <a:ext cx="0" cy="3475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996AEE6-468D-0B2B-7D7A-538CD961C592}"/>
              </a:ext>
            </a:extLst>
          </p:cNvPr>
          <p:cNvSpPr/>
          <p:nvPr/>
        </p:nvSpPr>
        <p:spPr>
          <a:xfrm flipH="1">
            <a:off x="7833332" y="2483205"/>
            <a:ext cx="1341979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Status Data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D7AF160E-0D73-CD2D-B2D2-5980A68CA33D}"/>
              </a:ext>
            </a:extLst>
          </p:cNvPr>
          <p:cNvSpPr/>
          <p:nvPr/>
        </p:nvSpPr>
        <p:spPr>
          <a:xfrm flipH="1">
            <a:off x="4173643" y="3429526"/>
            <a:ext cx="2317689" cy="498763"/>
          </a:xfrm>
          <a:prstGeom prst="leftArrow">
            <a:avLst/>
          </a:prstGeom>
          <a:solidFill>
            <a:srgbClr val="FF99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Warm Buffered Performance Data</a:t>
            </a:r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D8A33747-0D1D-DED7-A655-DC76C4A84977}"/>
              </a:ext>
            </a:extLst>
          </p:cNvPr>
          <p:cNvSpPr/>
          <p:nvPr/>
        </p:nvSpPr>
        <p:spPr>
          <a:xfrm flipH="1">
            <a:off x="2462545" y="3998383"/>
            <a:ext cx="1719317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D743D-0B42-2298-0127-186904D50CCF}"/>
              </a:ext>
            </a:extLst>
          </p:cNvPr>
          <p:cNvSpPr txBox="1"/>
          <p:nvPr/>
        </p:nvSpPr>
        <p:spPr>
          <a:xfrm>
            <a:off x="6205839" y="5605893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-1/2m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F27C00-14F6-C767-272F-3CF637445E45}"/>
              </a:ext>
            </a:extLst>
          </p:cNvPr>
          <p:cNvSpPr txBox="1"/>
          <p:nvPr/>
        </p:nvSpPr>
        <p:spPr>
          <a:xfrm>
            <a:off x="8803478" y="5513560"/>
            <a:ext cx="74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(almost)</a:t>
            </a:r>
            <a:br>
              <a:rPr lang="it-IT" sz="1200" dirty="0"/>
            </a:br>
            <a:r>
              <a:rPr lang="it-IT" sz="1200" dirty="0"/>
              <a:t>real time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4B03548-7121-F2A5-5680-8D2042D2304F}"/>
              </a:ext>
            </a:extLst>
          </p:cNvPr>
          <p:cNvSpPr/>
          <p:nvPr/>
        </p:nvSpPr>
        <p:spPr>
          <a:xfrm>
            <a:off x="1346652" y="2436572"/>
            <a:ext cx="1091046" cy="1491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Device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E861404-958B-9BF9-7EB6-5858E707443A}"/>
              </a:ext>
            </a:extLst>
          </p:cNvPr>
          <p:cNvSpPr/>
          <p:nvPr/>
        </p:nvSpPr>
        <p:spPr>
          <a:xfrm>
            <a:off x="1299277" y="4013086"/>
            <a:ext cx="1122630" cy="105989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Modern DataWarehouse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F87F6A-0780-5571-9E15-E74622D05B04}"/>
              </a:ext>
            </a:extLst>
          </p:cNvPr>
          <p:cNvCxnSpPr>
            <a:cxnSpLocks/>
          </p:cNvCxnSpPr>
          <p:nvPr/>
        </p:nvCxnSpPr>
        <p:spPr>
          <a:xfrm>
            <a:off x="4173644" y="2019991"/>
            <a:ext cx="0" cy="3475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08E52B-4313-675A-7538-15B1291712AD}"/>
              </a:ext>
            </a:extLst>
          </p:cNvPr>
          <p:cNvSpPr txBox="1"/>
          <p:nvPr/>
        </p:nvSpPr>
        <p:spPr>
          <a:xfrm>
            <a:off x="3585469" y="5605893"/>
            <a:ext cx="1176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-Xm</a:t>
            </a:r>
            <a:br>
              <a:rPr lang="it-IT" sz="1200" dirty="0"/>
            </a:br>
            <a:r>
              <a:rPr lang="it-IT" sz="1200" dirty="0"/>
              <a:t>X=TimeWindow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92C9C072-52D2-A02E-EF11-5E71CEB339BA}"/>
              </a:ext>
            </a:extLst>
          </p:cNvPr>
          <p:cNvSpPr/>
          <p:nvPr/>
        </p:nvSpPr>
        <p:spPr>
          <a:xfrm flipH="1">
            <a:off x="2462545" y="4515694"/>
            <a:ext cx="1719317" cy="498763"/>
          </a:xfrm>
          <a:prstGeom prst="left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Silver/Gold Data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A8FAEB25-E3D9-A5AC-06C3-F61A9E424661}"/>
              </a:ext>
            </a:extLst>
          </p:cNvPr>
          <p:cNvSpPr/>
          <p:nvPr/>
        </p:nvSpPr>
        <p:spPr>
          <a:xfrm>
            <a:off x="7130725" y="3985858"/>
            <a:ext cx="1341979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«dipende da...»</a:t>
            </a:r>
          </a:p>
        </p:txBody>
      </p:sp>
    </p:spTree>
    <p:extLst>
      <p:ext uri="{BB962C8B-B14F-4D97-AF65-F5344CB8AC3E}">
        <p14:creationId xmlns:p14="http://schemas.microsoft.com/office/powerpoint/2010/main" val="216080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2D69-B061-6F2D-6D11-B06D2A8B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minuto mancante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3A83-9C3D-2549-2853-73ACC1559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È un momento non strutturato in cui si deve indagare cosa stia succedendo</a:t>
            </a:r>
          </a:p>
          <a:p>
            <a:r>
              <a:rPr lang="it-IT" dirty="0"/>
              <a:t>Non ci sono tutti i dati</a:t>
            </a:r>
          </a:p>
          <a:p>
            <a:r>
              <a:rPr lang="it-IT" dirty="0"/>
              <a:t>Bisogna compiere azioni (non sulla linea...a quello ci pensa l’automazione)</a:t>
            </a:r>
          </a:p>
          <a:p>
            <a:r>
              <a:rPr lang="it-IT" dirty="0"/>
              <a:t>È un orientamento, ognuno declina come vuole o come può</a:t>
            </a:r>
          </a:p>
        </p:txBody>
      </p:sp>
    </p:spTree>
    <p:extLst>
      <p:ext uri="{BB962C8B-B14F-4D97-AF65-F5344CB8AC3E}">
        <p14:creationId xmlns:p14="http://schemas.microsoft.com/office/powerpoint/2010/main" val="737732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9C586-C6EF-E37F-3C06-B81DE06A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BA6F5D-5B99-6D63-9FB1-B702C952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Asset Monitoring from ISA95 to Unified Namespace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1FC2C4-4383-C8B1-3E0E-AB6D8DEE3CEA}"/>
              </a:ext>
            </a:extLst>
          </p:cNvPr>
          <p:cNvSpPr/>
          <p:nvPr/>
        </p:nvSpPr>
        <p:spPr>
          <a:xfrm>
            <a:off x="2460423" y="2913458"/>
            <a:ext cx="1091046" cy="248467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Device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AC12AB-430C-0E1B-5CE7-535727ADCB61}"/>
              </a:ext>
            </a:extLst>
          </p:cNvPr>
          <p:cNvSpPr/>
          <p:nvPr/>
        </p:nvSpPr>
        <p:spPr>
          <a:xfrm>
            <a:off x="4597041" y="2913458"/>
            <a:ext cx="1091046" cy="248467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Gateway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C44D00E-3728-6D93-A238-9BF64C99929B}"/>
              </a:ext>
            </a:extLst>
          </p:cNvPr>
          <p:cNvSpPr/>
          <p:nvPr/>
        </p:nvSpPr>
        <p:spPr>
          <a:xfrm>
            <a:off x="6707005" y="2913458"/>
            <a:ext cx="1091046" cy="1196814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Unified Namespace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A632359-B32E-3649-9180-3A1AD4F9FA76}"/>
              </a:ext>
            </a:extLst>
          </p:cNvPr>
          <p:cNvSpPr/>
          <p:nvPr/>
        </p:nvSpPr>
        <p:spPr>
          <a:xfrm>
            <a:off x="9052655" y="1767481"/>
            <a:ext cx="1467471" cy="363064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Modern DataWarehouse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88379439-AE1C-66C3-FA12-FBA629D22BCC}"/>
              </a:ext>
            </a:extLst>
          </p:cNvPr>
          <p:cNvSpPr/>
          <p:nvPr/>
        </p:nvSpPr>
        <p:spPr>
          <a:xfrm flipH="1">
            <a:off x="3551469" y="3252054"/>
            <a:ext cx="1165386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Data</a:t>
            </a:r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BC9A4880-D1CD-C604-2D17-7436C8939756}"/>
              </a:ext>
            </a:extLst>
          </p:cNvPr>
          <p:cNvSpPr/>
          <p:nvPr/>
        </p:nvSpPr>
        <p:spPr>
          <a:xfrm flipH="1">
            <a:off x="3551469" y="4628181"/>
            <a:ext cx="1165386" cy="498763"/>
          </a:xfrm>
          <a:prstGeom prst="leftArrow">
            <a:avLst/>
          </a:prstGeom>
          <a:solidFill>
            <a:srgbClr val="FF99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Warm Data</a:t>
            </a:r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74EE371-339F-B5DC-3588-25BD951B3D49}"/>
              </a:ext>
            </a:extLst>
          </p:cNvPr>
          <p:cNvSpPr/>
          <p:nvPr/>
        </p:nvSpPr>
        <p:spPr>
          <a:xfrm>
            <a:off x="7724816" y="3039650"/>
            <a:ext cx="1401075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41" name="Arrow: Left 40">
            <a:extLst>
              <a:ext uri="{FF2B5EF4-FFF2-40B4-BE49-F238E27FC236}">
                <a16:creationId xmlns:a16="http://schemas.microsoft.com/office/drawing/2014/main" id="{1664FFB6-E62F-DB0C-E11A-EC35F73B1A2F}"/>
              </a:ext>
            </a:extLst>
          </p:cNvPr>
          <p:cNvSpPr/>
          <p:nvPr/>
        </p:nvSpPr>
        <p:spPr>
          <a:xfrm flipH="1">
            <a:off x="5698603" y="4628181"/>
            <a:ext cx="3427288" cy="498763"/>
          </a:xfrm>
          <a:prstGeom prst="leftArrow">
            <a:avLst/>
          </a:prstGeom>
          <a:solidFill>
            <a:srgbClr val="FF99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Warm Data</a:t>
            </a:r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86BBA98C-B66B-42CA-8D65-BE9E4F7E6E8B}"/>
              </a:ext>
            </a:extLst>
          </p:cNvPr>
          <p:cNvSpPr/>
          <p:nvPr/>
        </p:nvSpPr>
        <p:spPr>
          <a:xfrm flipH="1">
            <a:off x="5698603" y="3262483"/>
            <a:ext cx="1165386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Data</a:t>
            </a:r>
          </a:p>
        </p:txBody>
      </p:sp>
      <p:sp>
        <p:nvSpPr>
          <p:cNvPr id="48" name="Arrow: Left 47">
            <a:extLst>
              <a:ext uri="{FF2B5EF4-FFF2-40B4-BE49-F238E27FC236}">
                <a16:creationId xmlns:a16="http://schemas.microsoft.com/office/drawing/2014/main" id="{AB5D5A29-2A91-8B9F-FA60-A7B73BE3149A}"/>
              </a:ext>
            </a:extLst>
          </p:cNvPr>
          <p:cNvSpPr/>
          <p:nvPr/>
        </p:nvSpPr>
        <p:spPr>
          <a:xfrm>
            <a:off x="7724817" y="3630655"/>
            <a:ext cx="1401076" cy="498763"/>
          </a:xfrm>
          <a:prstGeom prst="left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Silver/Gold Data</a:t>
            </a:r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D722A2FB-336C-CB95-8B14-E4487C526CE2}"/>
              </a:ext>
            </a:extLst>
          </p:cNvPr>
          <p:cNvSpPr/>
          <p:nvPr/>
        </p:nvSpPr>
        <p:spPr>
          <a:xfrm>
            <a:off x="6686685" y="1767481"/>
            <a:ext cx="1091046" cy="717197"/>
          </a:xfrm>
          <a:prstGeom prst="can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Time Series</a:t>
            </a:r>
          </a:p>
        </p:txBody>
      </p:sp>
      <p:sp>
        <p:nvSpPr>
          <p:cNvPr id="51" name="Arrow: Left 50">
            <a:extLst>
              <a:ext uri="{FF2B5EF4-FFF2-40B4-BE49-F238E27FC236}">
                <a16:creationId xmlns:a16="http://schemas.microsoft.com/office/drawing/2014/main" id="{DF9A14D4-F1D5-1988-AC99-34A68AC1A512}"/>
              </a:ext>
            </a:extLst>
          </p:cNvPr>
          <p:cNvSpPr/>
          <p:nvPr/>
        </p:nvSpPr>
        <p:spPr>
          <a:xfrm>
            <a:off x="7696037" y="1841707"/>
            <a:ext cx="1401075" cy="498763"/>
          </a:xfrm>
          <a:prstGeom prst="leftArrow">
            <a:avLst/>
          </a:prstGeom>
          <a:solidFill>
            <a:schemeClr val="accent6">
              <a:lumMod val="75000"/>
              <a:alpha val="37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52" name="Arrow: Up-Down 51">
            <a:extLst>
              <a:ext uri="{FF2B5EF4-FFF2-40B4-BE49-F238E27FC236}">
                <a16:creationId xmlns:a16="http://schemas.microsoft.com/office/drawing/2014/main" id="{3A1B62D5-D86E-21BC-2A3F-B81BBF6CFE75}"/>
              </a:ext>
            </a:extLst>
          </p:cNvPr>
          <p:cNvSpPr/>
          <p:nvPr/>
        </p:nvSpPr>
        <p:spPr>
          <a:xfrm>
            <a:off x="6999224" y="2385889"/>
            <a:ext cx="525101" cy="653761"/>
          </a:xfrm>
          <a:prstGeom prst="upDown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9C476D5-E08A-4FA7-BE32-8B096BF8D130}"/>
              </a:ext>
            </a:extLst>
          </p:cNvPr>
          <p:cNvSpPr/>
          <p:nvPr/>
        </p:nvSpPr>
        <p:spPr>
          <a:xfrm>
            <a:off x="9674238" y="3195342"/>
            <a:ext cx="2607398" cy="13693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Approccio LLM «Tradizionale»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7325B12-2301-B646-BA77-C98AEE952C23}"/>
              </a:ext>
            </a:extLst>
          </p:cNvPr>
          <p:cNvSpPr/>
          <p:nvPr/>
        </p:nvSpPr>
        <p:spPr>
          <a:xfrm rot="1454369" flipH="1">
            <a:off x="4365269" y="1746113"/>
            <a:ext cx="2607398" cy="13693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Approccio LLM «nuovo»</a:t>
            </a:r>
          </a:p>
        </p:txBody>
      </p:sp>
    </p:spTree>
    <p:extLst>
      <p:ext uri="{BB962C8B-B14F-4D97-AF65-F5344CB8AC3E}">
        <p14:creationId xmlns:p14="http://schemas.microsoft.com/office/powerpoint/2010/main" val="3570878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68316-34F2-8929-30C6-61BA3621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uno Unified Namespace?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51F4A-1A03-C14A-AEED-042EE46E3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È una definizione difficile, che dice un po’ di cose, che fa sognare, ma che non dice tutto</a:t>
            </a:r>
          </a:p>
          <a:p>
            <a:r>
              <a:rPr lang="it-IT" dirty="0"/>
              <a:t>From Real Time Automation…</a:t>
            </a:r>
            <a:r>
              <a:rPr lang="en-US" dirty="0">
                <a:hlinkClick r:id="rId2"/>
              </a:rPr>
              <a:t>What is a Unified Namespace? (UNS) - Real Time Automation, Inc.</a:t>
            </a:r>
            <a:endParaRPr lang="en-US" dirty="0"/>
          </a:p>
          <a:p>
            <a:pPr lvl="1"/>
            <a:r>
              <a:rPr lang="en-US" dirty="0"/>
              <a:t>“…The Unified Namespace isn’t a standard. It’s not a technology. It’s sort of a philosophy and practice of unifying your data into a group of related elements in a way that makes the unified data more useful.…”</a:t>
            </a:r>
          </a:p>
          <a:p>
            <a:pPr lvl="1"/>
            <a:r>
              <a:rPr lang="en-US" dirty="0"/>
              <a:t>“…a method of organizing data from different sources into a coherent model (structure) that can be communicated and easily consumed by different kinds of data consumers…”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8018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AB84-5902-9AA9-4953-FB1148A9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uno Unified Namespace?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B12C-B5BC-E7E7-32A0-6FEDA5FEF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From Inductive Automation...</a:t>
            </a:r>
            <a:r>
              <a:rPr lang="en-US" dirty="0">
                <a:hlinkClick r:id="rId2"/>
              </a:rPr>
              <a:t>What is Unified Namespace (UNS) - UNS Defined</a:t>
            </a:r>
            <a:endParaRPr lang="en-US" dirty="0"/>
          </a:p>
          <a:p>
            <a:pPr lvl="1"/>
            <a:r>
              <a:rPr lang="en-US" dirty="0"/>
              <a:t>“…A Unified Namespace (UNS) is the architectural foundation of successful Digital Transformation initiatives because it enables you to make data accessible from your entire enterprise to a single database. More specifically, a UNS is a standardized way to organize and name data, and it contains an enterprise’s structure and events in one communication interface…”</a:t>
            </a:r>
          </a:p>
          <a:p>
            <a:pPr lvl="1"/>
            <a:r>
              <a:rPr lang="en-US" dirty="0"/>
              <a:t>“…One of the most important benefits of a Unified Namespace architecture is that it creates a single source of truth with data standardization….”</a:t>
            </a:r>
          </a:p>
          <a:p>
            <a:pPr lvl="1"/>
            <a:r>
              <a:rPr lang="en-US" dirty="0"/>
              <a:t>“…A UNS must seamlessly connect many disparate systems to function correctly in an interconnected data ecosystem. To achieve this, a UNS uses a lightweight messaging protocol, UDTs, data modeling software, and a data broker to transfer contextualized data to the UNS database….”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13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68316-34F2-8929-30C6-61BA3621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uno Unified Namespace?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51F4A-1A03-C14A-AEED-042EE46E3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Facciamo quello che fanno tutti: chiediamolo a Copilot!</a:t>
            </a:r>
          </a:p>
          <a:p>
            <a:pPr lvl="1"/>
            <a:r>
              <a:rPr lang="it-IT" dirty="0"/>
              <a:t>Uno Unified Namespace (UNS) è un concetto utilizzato principalmente nell'industria 4.0 e nell'Internet of Things (IoT). Si tratta di un'architettura che permette di aggregare e organizzare dati provenienti da diverse fonti in un unico spazio di nomi. Questo consente una visione unificata e coerente dei dati, facilitando l'integrazione e l'interoperabilità tra sistemi diversi.</a:t>
            </a:r>
          </a:p>
          <a:p>
            <a:pPr lvl="1"/>
            <a:r>
              <a:rPr lang="it-IT" dirty="0"/>
              <a:t>In pratica, uno UNS raccoglie dati da vari dispositivi, sensori, macchine e sistemi, e li rende accessibili attraverso un'unica interfaccia. Questo semplifica la gestione dei dati e permette di ottenere informazioni più complete e accurate per prendere decisioni informate.</a:t>
            </a:r>
          </a:p>
        </p:txBody>
      </p:sp>
    </p:spTree>
    <p:extLst>
      <p:ext uri="{BB962C8B-B14F-4D97-AF65-F5344CB8AC3E}">
        <p14:creationId xmlns:p14="http://schemas.microsoft.com/office/powerpoint/2010/main" val="323927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47B86DE7-F646-88F0-5AF9-6A880CB3A7F3}"/>
              </a:ext>
            </a:extLst>
          </p:cNvPr>
          <p:cNvSpPr txBox="1">
            <a:spLocks/>
          </p:cNvSpPr>
          <p:nvPr/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50" baseline="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it-IT"/>
              <a:t>I nostri sponsor</a:t>
            </a:r>
            <a:endParaRPr lang="it-IT" dirty="0"/>
          </a:p>
        </p:txBody>
      </p:sp>
      <p:pic>
        <p:nvPicPr>
          <p:cNvPr id="5" name="Immagine 4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3D36EA89-2EF9-CEFE-CC14-B2D9F90CB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181413"/>
            <a:ext cx="2438400" cy="103223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BF52CDC-37FF-E4BB-6910-6CB1F57F239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6636" y="4286050"/>
            <a:ext cx="3221196" cy="82295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D916F5-E62B-0635-24D6-5EC58279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982" y="4239068"/>
            <a:ext cx="1080391" cy="93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2A82454-E908-8887-47C1-65F067A9DCC7}"/>
              </a:ext>
            </a:extLst>
          </p:cNvPr>
          <p:cNvSpPr txBox="1"/>
          <p:nvPr/>
        </p:nvSpPr>
        <p:spPr>
          <a:xfrm>
            <a:off x="8906373" y="4239068"/>
            <a:ext cx="3452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C2360"/>
                </a:solidFill>
              </a:rPr>
              <a:t>IT GLOBAL SERVICE</a:t>
            </a:r>
          </a:p>
          <a:p>
            <a:r>
              <a:rPr lang="it-IT" sz="2400" dirty="0">
                <a:solidFill>
                  <a:srgbClr val="0C2360"/>
                </a:solidFill>
              </a:rPr>
              <a:t>Soluzioni Informatiche</a:t>
            </a:r>
          </a:p>
        </p:txBody>
      </p:sp>
      <p:pic>
        <p:nvPicPr>
          <p:cNvPr id="2" name="Picture 2" descr="CodeDesign">
            <a:extLst>
              <a:ext uri="{FF2B5EF4-FFF2-40B4-BE49-F238E27FC236}">
                <a16:creationId xmlns:a16="http://schemas.microsoft.com/office/drawing/2014/main" id="{1B284CBC-6C25-FD67-844E-5A423DA43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798" y="1981200"/>
            <a:ext cx="5276000" cy="1098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B09CCC-CDF2-42AB-FB5F-AC71391A1C3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8316" y="1981200"/>
            <a:ext cx="5407864" cy="111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99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A70F-86B6-94B5-C87A-E41CD6B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quindi che cosa è uno Unified Namespace?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0913-028E-9901-4A42-9784F01A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 volessimo essere pignoli (al contrario) tutto è permesso.</a:t>
            </a:r>
          </a:p>
          <a:p>
            <a:pPr lvl="1"/>
            <a:r>
              <a:rPr lang="it-IT" dirty="0"/>
              <a:t>Un Data Lake?</a:t>
            </a:r>
          </a:p>
          <a:p>
            <a:pPr lvl="1"/>
            <a:r>
              <a:rPr lang="it-IT" dirty="0"/>
              <a:t>Un DataWarehouse?</a:t>
            </a:r>
          </a:p>
          <a:p>
            <a:pPr lvl="1"/>
            <a:r>
              <a:rPr lang="it-IT" dirty="0"/>
              <a:t>Un portale?</a:t>
            </a:r>
          </a:p>
          <a:p>
            <a:r>
              <a:rPr lang="it-IT" dirty="0"/>
              <a:t>Si comprende che è un concetto IoT solo perchè ne parlano quelli dell’IoT, ma sarebbe applicabile (anzi è applicato) in altri contesti, ma senza chiamarlo Unified Namespace...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1087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FE485-C1E0-CB7C-5AFE-03E153A6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4E3C31-3A77-57A5-258B-E56B888D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420" y="1709738"/>
            <a:ext cx="7824080" cy="2852737"/>
          </a:xfrm>
        </p:spPr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D2123-9F97-24B1-E595-507BD9C4A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7012" y="4589463"/>
            <a:ext cx="7749487" cy="15001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3980B-0467-72D4-3882-66231D07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3" y="2811991"/>
            <a:ext cx="197195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5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07B20-ED9A-A096-5BAA-0CF15E997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41A1BE-36A4-FD39-43E7-BED7F937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Trasforma il tuo dispositivo con l'Intelligenza Artificiale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11116C5-6C82-F06B-5F08-4F8F98BDAB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Unstructured (Data?) Analysis with AI and Semantic Kernel</a:t>
            </a:r>
          </a:p>
        </p:txBody>
      </p:sp>
    </p:spTree>
    <p:extLst>
      <p:ext uri="{BB962C8B-B14F-4D97-AF65-F5344CB8AC3E}">
        <p14:creationId xmlns:p14="http://schemas.microsoft.com/office/powerpoint/2010/main" val="153132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48A836-57FA-F0FD-1B2B-EA1B98AF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Siamo sicuri?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05FE3B-98B7-A332-154E-2332FD639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Siamo sicuri che l’intelligenza artificiale non sia così intelligente?</a:t>
            </a:r>
          </a:p>
          <a:p>
            <a:r>
              <a:rPr lang="it-IT" dirty="0"/>
              <a:t>Non è che forse noi non siamo «così intelligenti»?</a:t>
            </a:r>
          </a:p>
        </p:txBody>
      </p:sp>
    </p:spTree>
    <p:extLst>
      <p:ext uri="{BB962C8B-B14F-4D97-AF65-F5344CB8AC3E}">
        <p14:creationId xmlns:p14="http://schemas.microsoft.com/office/powerpoint/2010/main" val="147063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FFB526-DEB3-9662-686F-FBD502A4A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Unstructured (Data?) Analysis with AI and Semantic Kernel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4A0D0C-23F0-C270-496B-2EBA3DBE56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«Unstructured»...ovvero come gestire il minuto mancante</a:t>
            </a:r>
          </a:p>
          <a:p>
            <a:r>
              <a:rPr lang="it-IT" dirty="0"/>
              <a:t>Problemi:</a:t>
            </a:r>
          </a:p>
          <a:p>
            <a:pPr lvl="1"/>
            <a:r>
              <a:rPr lang="it-IT" dirty="0"/>
              <a:t>Quali sono i problemi? Dipendono dal dominio</a:t>
            </a:r>
          </a:p>
          <a:p>
            <a:pPr lvl="1"/>
            <a:r>
              <a:rPr lang="it-IT" dirty="0"/>
              <a:t>Difficile in prima battuta identificare degli strumenti...</a:t>
            </a:r>
          </a:p>
          <a:p>
            <a:pPr lvl="1"/>
            <a:r>
              <a:rPr lang="it-IT" dirty="0"/>
              <a:t>...e di conseguenza una UI</a:t>
            </a:r>
          </a:p>
          <a:p>
            <a:r>
              <a:rPr lang="it-IT" dirty="0"/>
              <a:t>Per questo motivo un LLM diventa «interessante»</a:t>
            </a:r>
          </a:p>
          <a:p>
            <a:pPr lvl="1"/>
            <a:r>
              <a:rPr lang="it-IT" dirty="0"/>
              <a:t>«confrontarsi con LLM»</a:t>
            </a:r>
          </a:p>
          <a:p>
            <a:pPr lvl="1"/>
            <a:r>
              <a:rPr lang="it-IT" dirty="0"/>
              <a:t>Poter sfruttare il momento «conversazionale» per estrarre compiere delle azioni</a:t>
            </a:r>
          </a:p>
          <a:p>
            <a:pPr lvl="1"/>
            <a:r>
              <a:rPr lang="it-IT" dirty="0"/>
              <a:t>Non serve addestrarlo come si faceva con LUIS (dei Cognitive Services)</a:t>
            </a:r>
          </a:p>
          <a:p>
            <a:r>
              <a:rPr lang="it-IT" dirty="0"/>
              <a:t>È un po’ come relazionarsi con Alexa o il Computer di Star Trek...</a:t>
            </a:r>
          </a:p>
        </p:txBody>
      </p:sp>
    </p:spTree>
    <p:extLst>
      <p:ext uri="{BB962C8B-B14F-4D97-AF65-F5344CB8AC3E}">
        <p14:creationId xmlns:p14="http://schemas.microsoft.com/office/powerpoint/2010/main" val="1952984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DFAD2-A6FE-A383-E2EF-B75C1E904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13CF6D-E85D-3820-B388-36281160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Cos'è Semantic Kernel?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286A8EE-1A7C-B3DD-3ACE-E7DE89E60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it-IT" altLang="it-IT" dirty="0"/>
              <a:t>Kernel centrale per orchestrare AI e plugin</a:t>
            </a:r>
          </a:p>
          <a:p>
            <a:pPr lvl="0"/>
            <a:r>
              <a:rPr lang="it-IT" altLang="it-IT" dirty="0"/>
              <a:t>Funzioni semantiche: prompt predefiniti (file .txt) legati a codice</a:t>
            </a:r>
          </a:p>
          <a:p>
            <a:pPr lvl="0"/>
            <a:r>
              <a:rPr lang="it-IT" altLang="it-IT" dirty="0"/>
              <a:t>Planner: genera piani dinamici per raggiungere obiettivi complessi</a:t>
            </a:r>
          </a:p>
          <a:p>
            <a:pPr lvl="0"/>
            <a:r>
              <a:rPr lang="it-IT" altLang="it-IT" dirty="0"/>
              <a:t>Memoria vettoriale: integrazione con store semantici per ricerca contestuale</a:t>
            </a:r>
          </a:p>
          <a:p>
            <a:r>
              <a:rPr lang="it-IT" altLang="it-IT" dirty="0">
                <a:solidFill>
                  <a:srgbClr val="FF0000"/>
                </a:solidFill>
              </a:rPr>
              <a:t>Funzioni native: metodi .NET che interagiscono con AI</a:t>
            </a:r>
          </a:p>
        </p:txBody>
      </p:sp>
    </p:spTree>
    <p:extLst>
      <p:ext uri="{BB962C8B-B14F-4D97-AF65-F5344CB8AC3E}">
        <p14:creationId xmlns:p14="http://schemas.microsoft.com/office/powerpoint/2010/main" val="23299908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FC074C-6D87-16FA-1C61-DCDA86A6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Caratteristiche principali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F481258-2C62-1B40-408C-24BB79BD5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altLang="it-IT" dirty="0"/>
              <a:t>È un SDK open source di Microsoft</a:t>
            </a:r>
          </a:p>
          <a:p>
            <a:pPr lvl="0"/>
            <a:r>
              <a:rPr lang="it-IT" altLang="it-IT" dirty="0"/>
              <a:t>Facilita l'integrazione dei LLM (come OpenAI, Azure OpenAI) nelle app .NET</a:t>
            </a:r>
          </a:p>
          <a:p>
            <a:pPr lvl="0"/>
            <a:r>
              <a:rPr lang="it-IT" altLang="it-IT" dirty="0"/>
              <a:t>Supporta prompt engineering, orchestrazione AI, pianificazione e plugin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74817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DFAD2-A6FE-A383-E2EF-B75C1E904E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13CF6D-E85D-3820-B388-36281160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plug-in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9286A8EE-1A7C-B3DD-3ACE-E7DE89E60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it-IT" altLang="it-IT" dirty="0"/>
              <a:t>Plugin = gruppo di funzioni semantiche e/o native</a:t>
            </a:r>
          </a:p>
          <a:p>
            <a:pPr lvl="0"/>
            <a:r>
              <a:rPr lang="it-IT" altLang="it-IT" dirty="0"/>
              <a:t>Funzioni possono essere:</a:t>
            </a:r>
          </a:p>
          <a:p>
            <a:pPr lvl="1"/>
            <a:r>
              <a:rPr lang="it-IT" altLang="it-IT" dirty="0"/>
              <a:t>solo prompt (semantic)</a:t>
            </a:r>
          </a:p>
          <a:p>
            <a:pPr lvl="1"/>
            <a:r>
              <a:rPr lang="it-IT" altLang="it-IT" dirty="0"/>
              <a:t>codice C# puro (native)</a:t>
            </a:r>
          </a:p>
          <a:p>
            <a:pPr lvl="1"/>
            <a:r>
              <a:rPr lang="it-IT" altLang="it-IT" dirty="0"/>
              <a:t>mix di entrambi</a:t>
            </a:r>
          </a:p>
          <a:p>
            <a:pPr lvl="0"/>
            <a:r>
              <a:rPr lang="it-IT" altLang="it-IT" dirty="0"/>
              <a:t>Facile estensione per creare agenti intelligenti</a:t>
            </a:r>
          </a:p>
        </p:txBody>
      </p:sp>
    </p:spTree>
    <p:extLst>
      <p:ext uri="{BB962C8B-B14F-4D97-AF65-F5344CB8AC3E}">
        <p14:creationId xmlns:p14="http://schemas.microsoft.com/office/powerpoint/2010/main" val="1401100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BBF0C-8D68-C4F5-BBCC-13A849B67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189B7A-E919-FE9C-D313-2A03D34D3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420" y="1709738"/>
            <a:ext cx="7824080" cy="2852737"/>
          </a:xfrm>
        </p:spPr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98681-94D9-D63B-D697-DF7089C2E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7012" y="4589463"/>
            <a:ext cx="7749487" cy="15001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5F7849-7CA6-B1A3-C3E6-BFDF89C32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3" y="2811991"/>
            <a:ext cx="197195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84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37577-4EB5-8D97-6DBC-8723DBE1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1A761F-FAA0-7B57-D6E2-DA4E231F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Trasforma il tuo dispositivo con l'Intelligenza Artificiale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A45E7E-5031-B028-7D41-D7FA450478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Organizzare le azioni</a:t>
            </a:r>
          </a:p>
        </p:txBody>
      </p:sp>
    </p:spTree>
    <p:extLst>
      <p:ext uri="{BB962C8B-B14F-4D97-AF65-F5344CB8AC3E}">
        <p14:creationId xmlns:p14="http://schemas.microsoft.com/office/powerpoint/2010/main" val="3414385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FBAF56-FC89-BD34-9479-A02944EF2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95" y="4312956"/>
            <a:ext cx="2587965" cy="38503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F34F8B-358E-6FC4-1367-43EDECF8F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/>
          <a:lstStyle/>
          <a:p>
            <a:r>
              <a:rPr lang="it-IT" dirty="0"/>
              <a:t>Trasforma il tuo dispositivo con l'Intelligenza Artificiale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CAC96-1185-6692-9D85-6FDA2B7C3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6127" y="4716855"/>
            <a:ext cx="1195058" cy="1372795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Marco Parenzan</a:t>
            </a:r>
          </a:p>
        </p:txBody>
      </p:sp>
    </p:spTree>
    <p:extLst>
      <p:ext uri="{BB962C8B-B14F-4D97-AF65-F5344CB8AC3E}">
        <p14:creationId xmlns:p14="http://schemas.microsoft.com/office/powerpoint/2010/main" val="1023071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DAF5C0-656D-B61D-59E6-07940021A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3FE9B9-AC90-DA3A-583E-26DCBAEAA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Organizzare le azioni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7459E47-CE27-C5DA-7AF6-15BC49983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 LLM per sua natura deve ricevere un prompt, una firma...</a:t>
            </a:r>
          </a:p>
          <a:p>
            <a:r>
              <a:rPr lang="it-IT" dirty="0"/>
              <a:t>Questo può essere espresso attraverso una API</a:t>
            </a:r>
          </a:p>
        </p:txBody>
      </p:sp>
    </p:spTree>
    <p:extLst>
      <p:ext uri="{BB962C8B-B14F-4D97-AF65-F5344CB8AC3E}">
        <p14:creationId xmlns:p14="http://schemas.microsoft.com/office/powerpoint/2010/main" val="3354702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2AE0CC-2261-7A7E-2010-D391511CF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it-IT" dirty="0"/>
              <a:t>OpenAPI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3E87872-7E7F-FC15-9D02-10F849959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/>
          <a:lstStyle/>
          <a:p>
            <a:r>
              <a:rPr lang="it-IT" dirty="0"/>
              <a:t>OpenAPI (ex Swagger) è una specifica per descrivere API REST.</a:t>
            </a:r>
          </a:p>
          <a:p>
            <a:r>
              <a:rPr lang="it-IT" dirty="0"/>
              <a:t>Permette la generazione automatica della documentazione e client</a:t>
            </a:r>
          </a:p>
          <a:p>
            <a:pPr lvl="1"/>
            <a:r>
              <a:rPr lang="it-IT" dirty="0"/>
              <a:t>Nuova UI «automatica»: Scalar</a:t>
            </a:r>
          </a:p>
          <a:p>
            <a:r>
              <a:rPr lang="it-IT" dirty="0"/>
              <a:t>Supportato nativamente in ASP.NET, ora prossimi alla 10</a:t>
            </a:r>
          </a:p>
          <a:p>
            <a:r>
              <a:rPr lang="it-IT" dirty="0"/>
              <a:t>Marco Minerva</a:t>
            </a:r>
          </a:p>
          <a:p>
            <a:pPr lvl="1"/>
            <a:r>
              <a:rPr lang="it-IT" dirty="0">
                <a:hlinkClick r:id="rId2"/>
              </a:rPr>
              <a:t>https://www.youtube.com/watch?v=AJAk7oylArQ</a:t>
            </a:r>
            <a:endParaRPr lang="it-IT" dirty="0"/>
          </a:p>
          <a:p>
            <a:pPr lvl="1"/>
            <a:r>
              <a:rPr lang="it-IT" dirty="0">
                <a:hlinkClick r:id="rId3"/>
              </a:rPr>
              <a:t>https://www.youtube.com/watch?v=7Ayoi5IdgH0&amp;t=687s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19958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F3F8E-073A-45D4-93D0-BD0C235C4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122B6B-EA17-1DC4-CCDE-57D5B59C4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420" y="1709738"/>
            <a:ext cx="7824080" cy="2852737"/>
          </a:xfrm>
        </p:spPr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549C2-1AAB-D49A-A7D1-C3EE2B8C1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7012" y="4589463"/>
            <a:ext cx="7749487" cy="15001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776E75-F86C-2E4D-4292-C618A3DF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3" y="2802938"/>
            <a:ext cx="197195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350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8FC16-254F-9DF4-0739-12D67338AE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68B5D1-49A6-8B98-C7E9-452A179DB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Trasforma il tuo dispositivo con l'Intelligenza Artificiale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112057-609E-0D71-A665-995088B02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MCP: Il nuovo standard?</a:t>
            </a:r>
          </a:p>
        </p:txBody>
      </p:sp>
    </p:spTree>
    <p:extLst>
      <p:ext uri="{BB962C8B-B14F-4D97-AF65-F5344CB8AC3E}">
        <p14:creationId xmlns:p14="http://schemas.microsoft.com/office/powerpoint/2010/main" val="2559998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Cos’è il Model Context Protocol (MCP)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 err="1"/>
              <a:t>Protocollo</a:t>
            </a:r>
            <a:r>
              <a:rPr dirty="0"/>
              <a:t> </a:t>
            </a:r>
            <a:r>
              <a:rPr dirty="0" err="1"/>
              <a:t>semantico</a:t>
            </a:r>
            <a:r>
              <a:rPr dirty="0"/>
              <a:t> per </a:t>
            </a:r>
            <a:r>
              <a:rPr dirty="0" err="1"/>
              <a:t>interagire</a:t>
            </a:r>
            <a:r>
              <a:rPr dirty="0"/>
              <a:t> con </a:t>
            </a:r>
            <a:r>
              <a:rPr dirty="0" err="1"/>
              <a:t>modelli</a:t>
            </a:r>
            <a:r>
              <a:rPr dirty="0"/>
              <a:t> </a:t>
            </a:r>
            <a:r>
              <a:rPr dirty="0" err="1"/>
              <a:t>concettuali</a:t>
            </a:r>
            <a:endParaRPr dirty="0"/>
          </a:p>
          <a:p>
            <a:r>
              <a:rPr dirty="0" err="1"/>
              <a:t>Definisce</a:t>
            </a:r>
            <a:r>
              <a:rPr dirty="0"/>
              <a:t> </a:t>
            </a:r>
            <a:r>
              <a:rPr dirty="0" err="1"/>
              <a:t>intenti</a:t>
            </a:r>
            <a:r>
              <a:rPr dirty="0"/>
              <a:t>, </a:t>
            </a:r>
            <a:r>
              <a:rPr dirty="0" err="1"/>
              <a:t>contesti</a:t>
            </a:r>
            <a:r>
              <a:rPr dirty="0"/>
              <a:t>, </a:t>
            </a:r>
            <a:r>
              <a:rPr dirty="0" err="1"/>
              <a:t>entità</a:t>
            </a:r>
            <a:r>
              <a:rPr dirty="0"/>
              <a:t>, </a:t>
            </a:r>
            <a:r>
              <a:rPr dirty="0" err="1"/>
              <a:t>operazioni</a:t>
            </a:r>
            <a:r>
              <a:rPr dirty="0"/>
              <a:t> in modo </a:t>
            </a:r>
            <a:r>
              <a:rPr dirty="0" err="1"/>
              <a:t>astratto</a:t>
            </a:r>
            <a:endParaRPr dirty="0"/>
          </a:p>
          <a:p>
            <a:r>
              <a:rPr dirty="0" err="1"/>
              <a:t>Indipendente</a:t>
            </a:r>
            <a:r>
              <a:rPr dirty="0"/>
              <a:t> </a:t>
            </a:r>
            <a:r>
              <a:rPr dirty="0" err="1"/>
              <a:t>dalla</a:t>
            </a:r>
            <a:r>
              <a:rPr dirty="0"/>
              <a:t> </a:t>
            </a:r>
            <a:r>
              <a:rPr dirty="0" err="1"/>
              <a:t>tecnologia</a:t>
            </a:r>
            <a:r>
              <a:rPr dirty="0"/>
              <a:t> di </a:t>
            </a:r>
            <a:r>
              <a:rPr dirty="0" err="1"/>
              <a:t>trasporto</a:t>
            </a:r>
            <a:endParaRPr dirty="0"/>
          </a:p>
          <a:p>
            <a:r>
              <a:rPr dirty="0" err="1"/>
              <a:t>Obiettivo</a:t>
            </a:r>
            <a:r>
              <a:rPr dirty="0"/>
              <a:t>: </a:t>
            </a:r>
            <a:r>
              <a:rPr dirty="0" err="1"/>
              <a:t>interoperabilità</a:t>
            </a:r>
            <a:r>
              <a:rPr dirty="0"/>
              <a:t> e </a:t>
            </a:r>
            <a:r>
              <a:rPr dirty="0" err="1"/>
              <a:t>intelligenza</a:t>
            </a:r>
            <a:r>
              <a:rPr dirty="0"/>
              <a:t> </a:t>
            </a:r>
            <a:r>
              <a:rPr dirty="0" err="1"/>
              <a:t>tra</a:t>
            </a:r>
            <a:r>
              <a:rPr dirty="0"/>
              <a:t> </a:t>
            </a:r>
            <a:r>
              <a:rPr dirty="0" err="1"/>
              <a:t>sistemi</a:t>
            </a:r>
            <a:endParaRPr lang="it-IT" dirty="0"/>
          </a:p>
          <a:p>
            <a:r>
              <a:rPr lang="it-IT" dirty="0"/>
              <a:t>Creato da Anthropic (quelli di Claude)</a:t>
            </a:r>
          </a:p>
          <a:p>
            <a:r>
              <a:rPr lang="it-IT" dirty="0">
                <a:hlinkClick r:id="rId2"/>
              </a:rPr>
              <a:t>https://modelcontextprotocol.io/specification/2025-03-26</a:t>
            </a:r>
            <a:r>
              <a:rPr lang="it-IT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Struttura del MCP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/>
          </a:p>
          <a:p>
            <a:r>
              <a:t>Intenti: cosa vuole fare il client (es. 'Get', 'Create')</a:t>
            </a:r>
          </a:p>
          <a:p>
            <a:r>
              <a:t>Contesto: informazioni semantiche (modello, dominio, ecc)</a:t>
            </a:r>
          </a:p>
          <a:p>
            <a:r>
              <a:t>Entità: istanze o classi coinvolte</a:t>
            </a:r>
          </a:p>
          <a:p>
            <a:r>
              <a:t>Risposta: semantica, non solo dati raw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Cos’è JSON-RPC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r>
              <a:rPr dirty="0" err="1"/>
              <a:t>Protocollo</a:t>
            </a:r>
            <a:r>
              <a:rPr dirty="0"/>
              <a:t> </a:t>
            </a:r>
            <a:r>
              <a:rPr dirty="0" err="1"/>
              <a:t>remoto</a:t>
            </a:r>
            <a:r>
              <a:rPr dirty="0"/>
              <a:t> leggero </a:t>
            </a:r>
            <a:r>
              <a:rPr dirty="0" err="1"/>
              <a:t>basato</a:t>
            </a:r>
            <a:r>
              <a:rPr dirty="0"/>
              <a:t> </a:t>
            </a:r>
            <a:r>
              <a:rPr dirty="0" err="1"/>
              <a:t>su</a:t>
            </a:r>
            <a:r>
              <a:rPr dirty="0"/>
              <a:t> JSON</a:t>
            </a:r>
          </a:p>
          <a:p>
            <a:r>
              <a:rPr dirty="0" err="1"/>
              <a:t>Chiamate</a:t>
            </a:r>
            <a:r>
              <a:rPr dirty="0"/>
              <a:t> a </a:t>
            </a:r>
            <a:r>
              <a:rPr dirty="0" err="1"/>
              <a:t>metodi</a:t>
            </a:r>
            <a:r>
              <a:rPr dirty="0"/>
              <a:t> remote con </a:t>
            </a:r>
            <a:r>
              <a:rPr dirty="0" err="1"/>
              <a:t>parametri</a:t>
            </a:r>
            <a:endParaRPr dirty="0"/>
          </a:p>
          <a:p>
            <a:r>
              <a:rPr dirty="0" err="1"/>
              <a:t>Indipendente</a:t>
            </a:r>
            <a:r>
              <a:rPr dirty="0"/>
              <a:t> dal </a:t>
            </a:r>
            <a:r>
              <a:rPr dirty="0" err="1"/>
              <a:t>trasporto</a:t>
            </a:r>
            <a:r>
              <a:rPr dirty="0"/>
              <a:t> (HTTP, WebSocket, </a:t>
            </a:r>
            <a:r>
              <a:rPr dirty="0" err="1"/>
              <a:t>ecc</a:t>
            </a:r>
            <a:r>
              <a:rPr dirty="0"/>
              <a:t>)</a:t>
            </a:r>
          </a:p>
          <a:p>
            <a:r>
              <a:rPr dirty="0"/>
              <a:t>Formato semplice: method, params, id, result</a:t>
            </a:r>
            <a:endParaRPr lang="it-IT" dirty="0"/>
          </a:p>
          <a:p>
            <a:r>
              <a:rPr lang="it-IT" dirty="0">
                <a:hlinkClick r:id="rId2"/>
              </a:rPr>
              <a:t>https://www.jsonrpc.org/specification</a:t>
            </a:r>
            <a:r>
              <a:rPr lang="it-IT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MCP vs OpenAPI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3018103"/>
              </p:ext>
            </p:extLst>
          </p:nvPr>
        </p:nvGraphicFramePr>
        <p:xfrm>
          <a:off x="1723176" y="2685705"/>
          <a:ext cx="8229600" cy="23225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0624">
                <a:tc>
                  <a:txBody>
                    <a:bodyPr/>
                    <a:lstStyle/>
                    <a:p>
                      <a:r>
                        <a:t>Caratteristica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OpenAPI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r>
                        <a:t>Obiettivo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Semantica e interoperabilità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Descrizione API RESTful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r>
                        <a:t>Focus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Cosa significa l’azione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Come fare una chiamata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r>
                        <a:t>Validazione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Semantica + struttura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Solo struttura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624">
                <a:tc>
                  <a:txBody>
                    <a:bodyPr/>
                    <a:lstStyle/>
                    <a:p>
                      <a:r>
                        <a:t>Evoluzione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Modellabile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 err="1"/>
                        <a:t>Rigidamente</a:t>
                      </a:r>
                      <a:r>
                        <a:rPr dirty="0"/>
                        <a:t> </a:t>
                      </a:r>
                      <a:r>
                        <a:rPr dirty="0" err="1"/>
                        <a:t>descrittiva</a:t>
                      </a:r>
                      <a:endParaRPr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Protocolli per MCP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it-IT" dirty="0"/>
              <a:t>MCP supporta diversi meccanismi di trasporto: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Standard I/O (stdio)</a:t>
            </a:r>
            <a:r>
              <a:rPr lang="it-IT" dirty="0"/>
              <a:t> - il più comune per applicazioni desktop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Server-Sent Events (SSE)</a:t>
            </a:r>
            <a:r>
              <a:rPr lang="it-IT" dirty="0"/>
              <a:t> - per applicazioni web</a:t>
            </a:r>
          </a:p>
          <a:p>
            <a:pPr>
              <a:buFont typeface="+mj-lt"/>
              <a:buAutoNum type="arabicPeriod"/>
            </a:pPr>
            <a:r>
              <a:rPr lang="it-IT" b="1" dirty="0"/>
              <a:t>WebSocket</a:t>
            </a:r>
            <a:r>
              <a:rPr lang="it-IT" dirty="0"/>
              <a:t> - per comunicazione bidirezionale in tempo reale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01286-F055-AE5E-4DEE-8F12B5CDF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0F6EEC-0169-26CF-2DED-FF14C047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420" y="1709738"/>
            <a:ext cx="7824080" cy="2852737"/>
          </a:xfrm>
        </p:spPr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DC1F8-735F-06A8-1FFE-EB643C46B3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7012" y="4589463"/>
            <a:ext cx="7749487" cy="15001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6BFDA-0A71-C8A9-4AA0-D09FB72BD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3" y="2811991"/>
            <a:ext cx="197195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30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DF221-F020-D636-382F-986E2B663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BC70-1429-8FF0-A650-96413FD34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>
            <a:normAutofit fontScale="90000"/>
          </a:bodyPr>
          <a:lstStyle/>
          <a:p>
            <a:r>
              <a:rPr lang="it-IT" dirty="0"/>
              <a:t>«Una storia IoT, industriale, </a:t>
            </a:r>
            <a:br>
              <a:rPr lang="it-IT" dirty="0"/>
            </a:br>
            <a:r>
              <a:rPr lang="it-IT" dirty="0"/>
              <a:t>non molto diversa </a:t>
            </a:r>
            <a:br>
              <a:rPr lang="it-IT" dirty="0"/>
            </a:br>
            <a:r>
              <a:rPr lang="it-IT" dirty="0"/>
              <a:t>da casa tua </a:t>
            </a:r>
            <a:br>
              <a:rPr lang="it-IT" dirty="0"/>
            </a:br>
            <a:r>
              <a:rPr lang="it-IT" dirty="0"/>
              <a:t>con Alexa e HomeAutomation»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6C05C8-01F5-CB38-50C0-8446EC40E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6DA525-8EDD-9D51-D720-7BA66B4CE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95" y="4312956"/>
            <a:ext cx="2587965" cy="385038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7672F5B-FF11-E84D-28A2-72F9AC6A4FFC}"/>
              </a:ext>
            </a:extLst>
          </p:cNvPr>
          <p:cNvSpPr txBox="1">
            <a:spLocks/>
          </p:cNvSpPr>
          <p:nvPr/>
        </p:nvSpPr>
        <p:spPr>
          <a:xfrm>
            <a:off x="1376127" y="4716855"/>
            <a:ext cx="1195058" cy="137279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rgbClr val="66666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/>
              <a:t>Marco Parenzan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10621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C7E72-7734-9AC9-0A26-A52DE68C5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259F47-E3B5-C33E-9090-3054D653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Trasforma il tuo dispositivo con l'Intelligenza Artificiale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A74574-B020-6AA6-17DE-03527DBCF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376090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5D33D-3615-4094-7B55-A57A752BE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7CB6E9-EA98-2DA7-C5C0-2C58797E74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Conclusioni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8CC442-B09E-62D1-1AAB-EAA11E18A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due problemi io penso a valle di questo lavoro con la generative AI (in senso generale, non contemplando il Vibe Coding)</a:t>
            </a:r>
          </a:p>
          <a:p>
            <a:r>
              <a:rPr lang="it-IT" dirty="0"/>
              <a:t>Dati, Dati, Dati, Dati, Dati, Dati, Dati, Dati,Dati, Dati, Dati, Dati,Dati, Dati, Dati, Dati,</a:t>
            </a:r>
          </a:p>
          <a:p>
            <a:r>
              <a:rPr lang="it-IT" dirty="0"/>
              <a:t>L’AI «Pensa» più di quello che «pensiamo» noi</a:t>
            </a:r>
          </a:p>
        </p:txBody>
      </p:sp>
    </p:spTree>
    <p:extLst>
      <p:ext uri="{BB962C8B-B14F-4D97-AF65-F5344CB8AC3E}">
        <p14:creationId xmlns:p14="http://schemas.microsoft.com/office/powerpoint/2010/main" val="341277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810020-DECA-F903-3DDD-976C807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8"/>
          <a:stretch/>
        </p:blipFill>
        <p:spPr>
          <a:xfrm>
            <a:off x="-963227" y="-74706"/>
            <a:ext cx="5037285" cy="6417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086" y="1825624"/>
            <a:ext cx="8447314" cy="4422775"/>
          </a:xfrm>
        </p:spPr>
        <p:txBody>
          <a:bodyPr>
            <a:normAutofit/>
          </a:bodyPr>
          <a:lstStyle/>
          <a:p>
            <a:r>
              <a:rPr lang="it-IT" sz="2400">
                <a:hlinkClick r:id="rId3"/>
              </a:rPr>
              <a:t>https://github.com/marcoparenzan/TheAIThing</a:t>
            </a:r>
            <a:endParaRPr lang="it-IT" sz="2400"/>
          </a:p>
          <a:p>
            <a:r>
              <a:rPr lang="it-IT" sz="2400">
                <a:hlinkClick r:id="rId4"/>
              </a:rPr>
              <a:t>https</a:t>
            </a:r>
            <a:r>
              <a:rPr lang="it-IT" sz="2400" dirty="0">
                <a:hlinkClick r:id="rId4"/>
              </a:rPr>
              <a:t>://github.com/marcoparenzan/communityactivity/tree/main/Myself/2025</a:t>
            </a:r>
            <a:endParaRPr lang="it-IT" sz="2400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52B63B-5D21-805B-7C4A-F8BC6CFD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0" y="2214124"/>
            <a:ext cx="5475859" cy="4241416"/>
          </a:xfrm>
          <a:prstGeom prst="rect">
            <a:avLst/>
          </a:prstGeom>
        </p:spPr>
      </p:pic>
      <p:pic>
        <p:nvPicPr>
          <p:cNvPr id="5" name="Picture 2" descr="Twitter X Logo PNG Vector (AI, EPS, PDF, SVG) Free Download">
            <a:extLst>
              <a:ext uri="{FF2B5EF4-FFF2-40B4-BE49-F238E27FC236}">
                <a16:creationId xmlns:a16="http://schemas.microsoft.com/office/drawing/2014/main" id="{51C51338-5EF7-C94E-C5CD-F1B853EB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278" y="1754042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73048-762A-B5FA-DA25-A6B4EADEA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640" y="1549497"/>
            <a:ext cx="1094435" cy="1005856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Sono Marco Parenzan: grazie!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26883" y="3891370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26883" y="275516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33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658928" y="206541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solidFill>
                  <a:schemeClr val="bg1">
                    <a:lumMod val="85000"/>
                  </a:schemeClr>
                </a:solidFill>
              </a:rPr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443480" y="3074728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443480" y="4193915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443480" y="5266447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pic>
        <p:nvPicPr>
          <p:cNvPr id="6" name="Graphic 5" descr="Sessionize.com Most Active Speaker 2022">
            <a:extLst>
              <a:ext uri="{FF2B5EF4-FFF2-40B4-BE49-F238E27FC236}">
                <a16:creationId xmlns:a16="http://schemas.microsoft.com/office/drawing/2014/main" id="{268AC71B-F036-7A21-359C-A34A2EB63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14404">
            <a:off x="6826958" y="4586246"/>
            <a:ext cx="609600" cy="914400"/>
          </a:xfrm>
          <a:prstGeom prst="rect">
            <a:avLst/>
          </a:prstGeom>
        </p:spPr>
      </p:pic>
      <p:pic>
        <p:nvPicPr>
          <p:cNvPr id="7" name="Picture 6" descr="Sessionize.com Most Active Speaker 2023">
            <a:extLst>
              <a:ext uri="{FF2B5EF4-FFF2-40B4-BE49-F238E27FC236}">
                <a16:creationId xmlns:a16="http://schemas.microsoft.com/office/drawing/2014/main" id="{6F03DAAE-E30D-9FC9-2D41-FCA5D1121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651140">
            <a:off x="6665205" y="4983755"/>
            <a:ext cx="609600" cy="914400"/>
          </a:xfrm>
          <a:prstGeom prst="rect">
            <a:avLst/>
          </a:prstGeom>
        </p:spPr>
      </p:pic>
      <p:pic>
        <p:nvPicPr>
          <p:cNvPr id="8" name="Picture 4" descr="Beppe Platania's blog">
            <a:extLst>
              <a:ext uri="{FF2B5EF4-FFF2-40B4-BE49-F238E27FC236}">
                <a16:creationId xmlns:a16="http://schemas.microsoft.com/office/drawing/2014/main" id="{0CF4C0FF-125E-C995-7DE2-7C2A6335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44" y="2413470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1nn0va - Home | Facebook">
            <a:extLst>
              <a:ext uri="{FF2B5EF4-FFF2-40B4-BE49-F238E27FC236}">
                <a16:creationId xmlns:a16="http://schemas.microsoft.com/office/drawing/2014/main" id="{3B1974DF-090B-492A-CFC2-1D59F610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49" y="3171679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5A9054-009C-141E-0C2A-6E8D765761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1046" y="1862858"/>
            <a:ext cx="2191497" cy="4281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710FD-C3CE-741C-58CD-D6D9BFE92C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1949" y="3946222"/>
            <a:ext cx="1609691" cy="536564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2D23D92-C9B9-7E87-B8ED-0ACD88B70F77}"/>
              </a:ext>
            </a:extLst>
          </p:cNvPr>
          <p:cNvSpPr txBox="1">
            <a:spLocks/>
          </p:cNvSpPr>
          <p:nvPr/>
        </p:nvSpPr>
        <p:spPr>
          <a:xfrm>
            <a:off x="8443480" y="183985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marcoparenzan.bsky.social</a:t>
            </a:r>
          </a:p>
        </p:txBody>
      </p:sp>
      <p:sp>
        <p:nvSpPr>
          <p:cNvPr id="9" name="AutoShape 2" descr="Most Active Speaker 2024">
            <a:extLst>
              <a:ext uri="{FF2B5EF4-FFF2-40B4-BE49-F238E27FC236}">
                <a16:creationId xmlns:a16="http://schemas.microsoft.com/office/drawing/2014/main" id="{A1153B18-D41F-6EE7-E606-1DA1FD556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0424" y="257894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93E12-A64C-2437-0DEF-2E715B051B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80463">
            <a:off x="6813792" y="5386628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4D6235-E43D-453A-86C0-591364488D1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575" y="2822084"/>
            <a:ext cx="1746102" cy="1746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6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Abstract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5C5267A9-5C2F-45C2-DAA9-5AD6271C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Quando parliamo di AI Agent e di RAG, parliamo praticamente sempre di documenti e di database. </a:t>
            </a:r>
          </a:p>
          <a:p>
            <a:r>
              <a:rPr lang="it-IT" b="0" i="0" dirty="0">
                <a:solidFill>
                  <a:srgbClr val="111111"/>
                </a:solidFill>
                <a:effectLst/>
                <a:latin typeface="Arial" panose="020B0604020202020204" pitchFamily="34" charset="0"/>
              </a:rPr>
              <a:t>Ma nel mondo industriale, magari, grazie ad un Agente AI, vorremmo dialogare con il mondo OT e magari con una automazione...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DE8DCF-AAD1-0530-393B-C6FC7F178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0221" y="1557007"/>
            <a:ext cx="1800476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909DCA-5F3D-0E22-D3E5-B9F9BC7F7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082" y="-715794"/>
            <a:ext cx="7353703" cy="4300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16DB86-4846-CE5E-2F08-4190D1D85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770" y="2610564"/>
            <a:ext cx="10621857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25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1F374-666B-D285-12C5-5B767F6F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Disclaimer!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78CBE-40F2-EABD-487E-B370EF1220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«Ciao! Ci vediamo stasera! Volevo farti "ridere". Stavo lavorando adesso sulle slides e volevo far riferimento a un tuo video su OpenAPI...bene: scopro che la sessione che ho preparato si sovrappone esattamente su questo video </a:t>
            </a:r>
            <a:r>
              <a:rPr lang="it-IT" dirty="0">
                <a:hlinkClick r:id="rId2"/>
              </a:rPr>
              <a:t>https://www.youtube.com/watch?v=7Ayoi5IdgH0&amp;t=687s</a:t>
            </a:r>
            <a:r>
              <a:rPr lang="it-IT" dirty="0"/>
              <a:t> ...che non avevo visto!!!! Ho fatto esattamente lo stesso ragionamento!»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E83DD09-5566-0BE5-C93E-8AB461716A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84526"/>
            <a:ext cx="5410200" cy="383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91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C5AD649-9238-C0B3-9F6D-4008A58E1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Trasforma il tuo dispositivo con l'Intelligenza Artificiale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40E623-C00C-AFFF-26FA-08D8E46A4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...nel mondo industriale...</a:t>
            </a:r>
          </a:p>
        </p:txBody>
      </p:sp>
    </p:spTree>
    <p:extLst>
      <p:ext uri="{BB962C8B-B14F-4D97-AF65-F5344CB8AC3E}">
        <p14:creationId xmlns:p14="http://schemas.microsoft.com/office/powerpoint/2010/main" val="415991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080389-D84F-A075-AD38-4218380CC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395D25-A0E0-8067-41A7-078FD8D2D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Asset Monitoring:</a:t>
            </a:r>
          </a:p>
          <a:p>
            <a:pPr lvl="1"/>
            <a:r>
              <a:rPr lang="it-IT" dirty="0"/>
              <a:t>Warm vs Hot vs Cold</a:t>
            </a:r>
          </a:p>
          <a:p>
            <a:pPr lvl="1"/>
            <a:r>
              <a:rPr lang="it-IT" dirty="0"/>
              <a:t>Performance vs Status</a:t>
            </a:r>
          </a:p>
          <a:p>
            <a:pPr lvl="1"/>
            <a:r>
              <a:rPr lang="it-IT" dirty="0"/>
              <a:t>Alarm vs Deep Dive</a:t>
            </a:r>
          </a:p>
          <a:p>
            <a:r>
              <a:rPr lang="it-IT" dirty="0"/>
              <a:t>Unstructured (Data?) Analysis with AI and Semantic Kernel</a:t>
            </a:r>
          </a:p>
          <a:p>
            <a:r>
              <a:rPr lang="it-IT" dirty="0"/>
              <a:t>Integrating «field»</a:t>
            </a:r>
          </a:p>
          <a:p>
            <a:pPr lvl="1"/>
            <a:r>
              <a:rPr lang="it-IT" dirty="0"/>
              <a:t>From ISA 95 to Unified Namespace</a:t>
            </a:r>
          </a:p>
          <a:p>
            <a:pPr lvl="1"/>
            <a:r>
              <a:rPr lang="it-IT" dirty="0"/>
              <a:t>From API to OpenAPI</a:t>
            </a:r>
          </a:p>
          <a:p>
            <a:r>
              <a:rPr lang="it-IT" dirty="0"/>
              <a:t>From OpenAPI to MCP</a:t>
            </a:r>
          </a:p>
        </p:txBody>
      </p:sp>
    </p:spTree>
    <p:extLst>
      <p:ext uri="{BB962C8B-B14F-4D97-AF65-F5344CB8AC3E}">
        <p14:creationId xmlns:p14="http://schemas.microsoft.com/office/powerpoint/2010/main" val="22904978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2605</TotalTime>
  <Words>1730</Words>
  <Application>Microsoft Office PowerPoint</Application>
  <PresentationFormat>Widescreen</PresentationFormat>
  <Paragraphs>231</Paragraphs>
  <Slides>43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Calibri</vt:lpstr>
      <vt:lpstr>Open Sans</vt:lpstr>
      <vt:lpstr>Arial</vt:lpstr>
      <vt:lpstr>1_Office Theme</vt:lpstr>
      <vt:lpstr>PowerPoint Presentation</vt:lpstr>
      <vt:lpstr>PowerPoint Presentation</vt:lpstr>
      <vt:lpstr>Trasforma il tuo dispositivo con l'Intelligenza Artificiale</vt:lpstr>
      <vt:lpstr>«Una storia IoT, industriale,  non molto diversa  da casa tua  con Alexa e HomeAutomation»</vt:lpstr>
      <vt:lpstr>Abstract</vt:lpstr>
      <vt:lpstr>PowerPoint Presentation</vt:lpstr>
      <vt:lpstr>Disclaimer!</vt:lpstr>
      <vt:lpstr>Trasforma il tuo dispositivo con l'Intelligenza Artificiale</vt:lpstr>
      <vt:lpstr>Agenda</vt:lpstr>
      <vt:lpstr>Legacy OT Asset Monitoring</vt:lpstr>
      <vt:lpstr>Testimonianza</vt:lpstr>
      <vt:lpstr>Asset Monitoring from ISA To IoT Modern Data Warehousing </vt:lpstr>
      <vt:lpstr>Asset Monitoring Real Time Analytics</vt:lpstr>
      <vt:lpstr>Asset Monitoring (Cost Effective) Analytics</vt:lpstr>
      <vt:lpstr>Il minuto mancante</vt:lpstr>
      <vt:lpstr>Asset Monitoring from ISA95 to Unified Namespace</vt:lpstr>
      <vt:lpstr>Cos’è uno Unified Namespace?</vt:lpstr>
      <vt:lpstr>Cos’è uno Unified Namespace?</vt:lpstr>
      <vt:lpstr>Cos’è uno Unified Namespace?</vt:lpstr>
      <vt:lpstr>Ma quindi che cosa è uno Unified Namespace?</vt:lpstr>
      <vt:lpstr>Demo</vt:lpstr>
      <vt:lpstr>Trasforma il tuo dispositivo con l'Intelligenza Artificiale</vt:lpstr>
      <vt:lpstr>Siamo sicuri?</vt:lpstr>
      <vt:lpstr>Unstructured (Data?) Analysis with AI and Semantic Kernel</vt:lpstr>
      <vt:lpstr>Cos'è Semantic Kernel?</vt:lpstr>
      <vt:lpstr>Caratteristiche principali</vt:lpstr>
      <vt:lpstr>I plug-in</vt:lpstr>
      <vt:lpstr>Demo</vt:lpstr>
      <vt:lpstr>Trasforma il tuo dispositivo con l'Intelligenza Artificiale</vt:lpstr>
      <vt:lpstr>Organizzare le azioni</vt:lpstr>
      <vt:lpstr>OpenAPI</vt:lpstr>
      <vt:lpstr>Demo</vt:lpstr>
      <vt:lpstr>Trasforma il tuo dispositivo con l'Intelligenza Artificiale</vt:lpstr>
      <vt:lpstr>Cos’è il Model Context Protocol (MCP)</vt:lpstr>
      <vt:lpstr>Struttura del MCP</vt:lpstr>
      <vt:lpstr>Cos’è JSON-RPC</vt:lpstr>
      <vt:lpstr>MCP vs OpenAPI</vt:lpstr>
      <vt:lpstr>Protocolli per MCP</vt:lpstr>
      <vt:lpstr>Demo</vt:lpstr>
      <vt:lpstr>Trasforma il tuo dispositivo con l'Intelligenza Artificiale</vt:lpstr>
      <vt:lpstr>Conclusioni</vt:lpstr>
      <vt:lpstr>Resources</vt:lpstr>
      <vt:lpstr>Sono Marco Parenzan: grazie!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Marco Parenzan</cp:lastModifiedBy>
  <cp:revision>17</cp:revision>
  <dcterms:created xsi:type="dcterms:W3CDTF">2023-09-13T17:25:02Z</dcterms:created>
  <dcterms:modified xsi:type="dcterms:W3CDTF">2025-05-31T05:35:26Z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